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0"/>
  </p:notesMasterIdLst>
  <p:sldIdLst>
    <p:sldId id="303" r:id="rId5"/>
    <p:sldId id="307" r:id="rId6"/>
    <p:sldId id="311" r:id="rId7"/>
    <p:sldId id="280" r:id="rId8"/>
    <p:sldId id="309" r:id="rId9"/>
    <p:sldId id="310" r:id="rId10"/>
    <p:sldId id="304" r:id="rId11"/>
    <p:sldId id="465" r:id="rId12"/>
    <p:sldId id="312" r:id="rId13"/>
    <p:sldId id="466" r:id="rId14"/>
    <p:sldId id="460" r:id="rId15"/>
    <p:sldId id="459" r:id="rId16"/>
    <p:sldId id="462" r:id="rId17"/>
    <p:sldId id="463" r:id="rId18"/>
    <p:sldId id="464" r:id="rId19"/>
    <p:sldId id="274" r:id="rId20"/>
    <p:sldId id="469" r:id="rId21"/>
    <p:sldId id="470" r:id="rId22"/>
    <p:sldId id="471" r:id="rId23"/>
    <p:sldId id="472" r:id="rId24"/>
    <p:sldId id="528" r:id="rId25"/>
    <p:sldId id="473" r:id="rId26"/>
    <p:sldId id="475" r:id="rId27"/>
    <p:sldId id="474" r:id="rId28"/>
    <p:sldId id="479" r:id="rId29"/>
    <p:sldId id="468" r:id="rId30"/>
    <p:sldId id="482" r:id="rId31"/>
    <p:sldId id="481" r:id="rId32"/>
    <p:sldId id="488" r:id="rId33"/>
    <p:sldId id="497" r:id="rId34"/>
    <p:sldId id="489" r:id="rId35"/>
    <p:sldId id="483" r:id="rId36"/>
    <p:sldId id="490" r:id="rId37"/>
    <p:sldId id="491" r:id="rId38"/>
    <p:sldId id="501" r:id="rId39"/>
    <p:sldId id="504" r:id="rId40"/>
    <p:sldId id="493" r:id="rId41"/>
    <p:sldId id="494" r:id="rId42"/>
    <p:sldId id="496" r:id="rId43"/>
    <p:sldId id="275" r:id="rId44"/>
    <p:sldId id="499" r:id="rId45"/>
    <p:sldId id="295" r:id="rId46"/>
    <p:sldId id="486" r:id="rId47"/>
    <p:sldId id="527" r:id="rId48"/>
    <p:sldId id="529" r:id="rId49"/>
    <p:sldId id="525" r:id="rId50"/>
    <p:sldId id="526" r:id="rId51"/>
    <p:sldId id="530" r:id="rId52"/>
    <p:sldId id="534" r:id="rId53"/>
    <p:sldId id="533" r:id="rId54"/>
    <p:sldId id="531" r:id="rId55"/>
    <p:sldId id="532" r:id="rId56"/>
    <p:sldId id="316" r:id="rId57"/>
    <p:sldId id="334" r:id="rId58"/>
    <p:sldId id="339" r:id="rId59"/>
    <p:sldId id="324" r:id="rId60"/>
    <p:sldId id="313" r:id="rId61"/>
    <p:sldId id="331" r:id="rId62"/>
    <p:sldId id="345" r:id="rId63"/>
    <p:sldId id="319" r:id="rId64"/>
    <p:sldId id="321" r:id="rId65"/>
    <p:sldId id="333" r:id="rId66"/>
    <p:sldId id="341" r:id="rId67"/>
    <p:sldId id="326" r:id="rId68"/>
    <p:sldId id="322" r:id="rId69"/>
    <p:sldId id="336" r:id="rId70"/>
    <p:sldId id="342" r:id="rId71"/>
    <p:sldId id="327" r:id="rId72"/>
    <p:sldId id="323" r:id="rId73"/>
    <p:sldId id="337" r:id="rId74"/>
    <p:sldId id="343" r:id="rId75"/>
    <p:sldId id="328" r:id="rId76"/>
    <p:sldId id="329" r:id="rId77"/>
    <p:sldId id="344" r:id="rId78"/>
    <p:sldId id="338" r:id="rId79"/>
    <p:sldId id="330" r:id="rId80"/>
    <p:sldId id="320" r:id="rId81"/>
    <p:sldId id="335" r:id="rId82"/>
    <p:sldId id="340" r:id="rId83"/>
    <p:sldId id="325" r:id="rId84"/>
    <p:sldId id="276" r:id="rId85"/>
    <p:sldId id="498" r:id="rId86"/>
    <p:sldId id="514" r:id="rId87"/>
    <p:sldId id="512" r:id="rId88"/>
    <p:sldId id="535" r:id="rId89"/>
    <p:sldId id="510" r:id="rId90"/>
    <p:sldId id="516" r:id="rId91"/>
    <p:sldId id="515" r:id="rId92"/>
    <p:sldId id="518" r:id="rId93"/>
    <p:sldId id="519" r:id="rId94"/>
    <p:sldId id="520" r:id="rId95"/>
    <p:sldId id="521" r:id="rId96"/>
    <p:sldId id="522" r:id="rId97"/>
    <p:sldId id="277" r:id="rId98"/>
    <p:sldId id="298" r:id="rId9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C40E902D-7DF4-4CC3-AFC5-A697146EAE26}">
          <p14:sldIdLst>
            <p14:sldId id="303"/>
            <p14:sldId id="307"/>
          </p14:sldIdLst>
        </p14:section>
        <p14:section name="Afvalolie, wat is het?" id="{27FC7115-940B-45C7-8ED6-A399D3588BA1}">
          <p14:sldIdLst>
            <p14:sldId id="311"/>
            <p14:sldId id="280"/>
            <p14:sldId id="309"/>
            <p14:sldId id="310"/>
          </p14:sldIdLst>
        </p14:section>
        <p14:section name="Wat te doen met afvalolie?" id="{4357D096-7E48-4F54-B218-2C5DDEBD6A61}">
          <p14:sldIdLst>
            <p14:sldId id="304"/>
            <p14:sldId id="465"/>
            <p14:sldId id="312"/>
            <p14:sldId id="466"/>
            <p14:sldId id="460"/>
            <p14:sldId id="459"/>
            <p14:sldId id="462"/>
            <p14:sldId id="463"/>
            <p14:sldId id="464"/>
          </p14:sldIdLst>
        </p14:section>
        <p14:section name="Belang van correct beheer" id="{82DE7B85-22B6-43AC-BFFD-84E8723CD824}">
          <p14:sldIdLst>
            <p14:sldId id="274"/>
            <p14:sldId id="469"/>
            <p14:sldId id="470"/>
            <p14:sldId id="471"/>
            <p14:sldId id="472"/>
            <p14:sldId id="528"/>
            <p14:sldId id="473"/>
            <p14:sldId id="475"/>
            <p14:sldId id="474"/>
            <p14:sldId id="479"/>
            <p14:sldId id="468"/>
            <p14:sldId id="482"/>
            <p14:sldId id="481"/>
            <p14:sldId id="488"/>
            <p14:sldId id="497"/>
            <p14:sldId id="489"/>
            <p14:sldId id="483"/>
            <p14:sldId id="490"/>
            <p14:sldId id="491"/>
            <p14:sldId id="501"/>
            <p14:sldId id="504"/>
            <p14:sldId id="493"/>
            <p14:sldId id="494"/>
            <p14:sldId id="496"/>
          </p14:sldIdLst>
        </p14:section>
        <p14:section name="Debat" id="{2100DF9C-7013-415D-879D-C3C520540ABD}">
          <p14:sldIdLst>
            <p14:sldId id="275"/>
            <p14:sldId id="499"/>
            <p14:sldId id="295"/>
            <p14:sldId id="486"/>
            <p14:sldId id="527"/>
            <p14:sldId id="529"/>
            <p14:sldId id="525"/>
            <p14:sldId id="526"/>
          </p14:sldIdLst>
        </p14:section>
        <p14:section name="Raad het oliepeil" id="{446E2143-06BC-426B-AD2A-0DEF36C9991A}">
          <p14:sldIdLst>
            <p14:sldId id="530"/>
            <p14:sldId id="534"/>
            <p14:sldId id="533"/>
            <p14:sldId id="531"/>
            <p14:sldId id="532"/>
            <p14:sldId id="316"/>
            <p14:sldId id="334"/>
            <p14:sldId id="339"/>
            <p14:sldId id="324"/>
            <p14:sldId id="313"/>
            <p14:sldId id="331"/>
            <p14:sldId id="345"/>
            <p14:sldId id="319"/>
            <p14:sldId id="321"/>
            <p14:sldId id="333"/>
            <p14:sldId id="341"/>
            <p14:sldId id="326"/>
            <p14:sldId id="322"/>
            <p14:sldId id="336"/>
            <p14:sldId id="342"/>
            <p14:sldId id="327"/>
            <p14:sldId id="323"/>
            <p14:sldId id="337"/>
            <p14:sldId id="343"/>
            <p14:sldId id="328"/>
            <p14:sldId id="329"/>
            <p14:sldId id="344"/>
            <p14:sldId id="338"/>
            <p14:sldId id="330"/>
            <p14:sldId id="320"/>
            <p14:sldId id="335"/>
            <p14:sldId id="340"/>
            <p14:sldId id="325"/>
          </p14:sldIdLst>
        </p14:section>
        <p14:section name="Quiz" id="{5CE2B8A1-C5C6-4905-BBC0-4FCB7C9344CF}">
          <p14:sldIdLst>
            <p14:sldId id="276"/>
            <p14:sldId id="498"/>
            <p14:sldId id="514"/>
            <p14:sldId id="512"/>
            <p14:sldId id="535"/>
            <p14:sldId id="510"/>
            <p14:sldId id="516"/>
            <p14:sldId id="515"/>
            <p14:sldId id="518"/>
            <p14:sldId id="519"/>
            <p14:sldId id="520"/>
            <p14:sldId id="521"/>
            <p14:sldId id="522"/>
          </p14:sldIdLst>
        </p14:section>
        <p14:section name="Interview" id="{919E9E56-ADA6-4966-8498-F4E31373DBFD}">
          <p14:sldIdLst>
            <p14:sldId id="277"/>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37ED68-F56B-C798-E591-682E7BAAC663}" name="Anne-Marie Poels | GoodPlanet Belgium" initials="AP" userId="S::am.poels@goodplanet.be::e763edd5-983c-4db4-8c1d-8bdfefc50ded" providerId="AD"/>
  <p188:author id="{CED2C08B-EAF2-59C5-9197-B4B580E7FF82}" name="Kelly De Leuze | GoodPlanet Belgium" initials="KB" userId="S::k.deleuze@goodplanet.be::13461656-a2d6-4508-ace5-31c2c38ca7f1" providerId="AD"/>
  <p188:author id="{81297CC7-0A5F-7049-3B1E-A9D0F247FCAC}" name="Lisa Rijmenants | GoodPlanet Belgium" initials="LR" userId="S::l.rijmenants@goodplanet.be::7b5dcb49-1777-4ee3-a4be-8b739b12e1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ith Swerts | GoodPlanet Belgium" initials="ES|GB" lastIdx="1" clrIdx="0">
    <p:extLst>
      <p:ext uri="{19B8F6BF-5375-455C-9EA6-DF929625EA0E}">
        <p15:presenceInfo xmlns:p15="http://schemas.microsoft.com/office/powerpoint/2012/main" userId="S::e.swerts@goodplanet.be::8af9154f-b975-473a-ad1c-7b4c64db45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FCA15"/>
    <a:srgbClr val="E8880A"/>
    <a:srgbClr val="28AF8A"/>
    <a:srgbClr val="E52B51"/>
    <a:srgbClr val="1895CE"/>
    <a:srgbClr val="FFFFFE"/>
    <a:srgbClr val="FFFEFF"/>
    <a:srgbClr val="FEFFFF"/>
    <a:srgbClr val="FFFFFF"/>
    <a:srgbClr val="473F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53A05B-E44C-7AF6-1263-E83032A1AE50}" v="20" dt="2024-09-09T12:54:45.3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5807" autoAdjust="0"/>
  </p:normalViewPr>
  <p:slideViewPr>
    <p:cSldViewPr snapToGrid="0">
      <p:cViewPr varScale="1">
        <p:scale>
          <a:sx n="78" d="100"/>
          <a:sy n="78" d="100"/>
        </p:scale>
        <p:origin x="159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108"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ith Swerts | GoodPlanet Belgium" userId="8af9154f-b975-473a-ad1c-7b4c64db452d" providerId="ADAL" clId="{3478F210-668C-4F7E-A3F5-73B61D06DD43}"/>
    <pc:docChg chg="undo custSel addSld delSld modSld sldOrd addSection modSection">
      <pc:chgData name="Edith Swerts | GoodPlanet Belgium" userId="8af9154f-b975-473a-ad1c-7b4c64db452d" providerId="ADAL" clId="{3478F210-668C-4F7E-A3F5-73B61D06DD43}" dt="2020-12-23T21:34:41.840" v="22144" actId="17846"/>
      <pc:docMkLst>
        <pc:docMk/>
      </pc:docMkLst>
      <pc:sldChg chg="ord">
        <pc:chgData name="Edith Swerts | GoodPlanet Belgium" userId="8af9154f-b975-473a-ad1c-7b4c64db452d" providerId="ADAL" clId="{3478F210-668C-4F7E-A3F5-73B61D06DD43}" dt="2020-12-21T20:51:59.214" v="12255"/>
        <pc:sldMkLst>
          <pc:docMk/>
          <pc:sldMk cId="2984376235" sldId="256"/>
        </pc:sldMkLst>
      </pc:sldChg>
      <pc:sldChg chg="modSp mod">
        <pc:chgData name="Edith Swerts | GoodPlanet Belgium" userId="8af9154f-b975-473a-ad1c-7b4c64db452d" providerId="ADAL" clId="{3478F210-668C-4F7E-A3F5-73B61D06DD43}" dt="2020-12-21T11:10:03.611" v="4262" actId="20577"/>
        <pc:sldMkLst>
          <pc:docMk/>
          <pc:sldMk cId="1954135386" sldId="274"/>
        </pc:sldMkLst>
        <pc:spChg chg="mod">
          <ac:chgData name="Edith Swerts | GoodPlanet Belgium" userId="8af9154f-b975-473a-ad1c-7b4c64db452d" providerId="ADAL" clId="{3478F210-668C-4F7E-A3F5-73B61D06DD43}" dt="2020-12-21T11:10:03.611" v="4262" actId="20577"/>
          <ac:spMkLst>
            <pc:docMk/>
            <pc:sldMk cId="1954135386" sldId="274"/>
            <ac:spMk id="10" creationId="{00000000-0000-0000-0000-000000000000}"/>
          </ac:spMkLst>
        </pc:spChg>
      </pc:sldChg>
      <pc:sldChg chg="addSp delSp modSp mod">
        <pc:chgData name="Edith Swerts | GoodPlanet Belgium" userId="8af9154f-b975-473a-ad1c-7b4c64db452d" providerId="ADAL" clId="{3478F210-668C-4F7E-A3F5-73B61D06DD43}" dt="2020-12-21T15:11:55.753" v="11980" actId="20577"/>
        <pc:sldMkLst>
          <pc:docMk/>
          <pc:sldMk cId="112259975" sldId="275"/>
        </pc:sldMkLst>
        <pc:spChg chg="mod">
          <ac:chgData name="Edith Swerts | GoodPlanet Belgium" userId="8af9154f-b975-473a-ad1c-7b4c64db452d" providerId="ADAL" clId="{3478F210-668C-4F7E-A3F5-73B61D06DD43}" dt="2020-12-21T15:11:55.753" v="11980" actId="20577"/>
          <ac:spMkLst>
            <pc:docMk/>
            <pc:sldMk cId="112259975" sldId="275"/>
            <ac:spMk id="10" creationId="{00000000-0000-0000-0000-000000000000}"/>
          </ac:spMkLst>
        </pc:spChg>
        <pc:picChg chg="add del mod">
          <ac:chgData name="Edith Swerts | GoodPlanet Belgium" userId="8af9154f-b975-473a-ad1c-7b4c64db452d" providerId="ADAL" clId="{3478F210-668C-4F7E-A3F5-73B61D06DD43}" dt="2020-12-21T11:29:15.331" v="4765"/>
          <ac:picMkLst>
            <pc:docMk/>
            <pc:sldMk cId="112259975" sldId="275"/>
            <ac:picMk id="7" creationId="{15908F96-77D9-456F-81BF-28BE14EBB00C}"/>
          </ac:picMkLst>
        </pc:picChg>
      </pc:sldChg>
      <pc:sldChg chg="addSp delSp modSp mod">
        <pc:chgData name="Edith Swerts | GoodPlanet Belgium" userId="8af9154f-b975-473a-ad1c-7b4c64db452d" providerId="ADAL" clId="{3478F210-668C-4F7E-A3F5-73B61D06DD43}" dt="2020-12-21T15:12:01.814" v="11984" actId="20577"/>
        <pc:sldMkLst>
          <pc:docMk/>
          <pc:sldMk cId="2451309160" sldId="276"/>
        </pc:sldMkLst>
        <pc:spChg chg="mod">
          <ac:chgData name="Edith Swerts | GoodPlanet Belgium" userId="8af9154f-b975-473a-ad1c-7b4c64db452d" providerId="ADAL" clId="{3478F210-668C-4F7E-A3F5-73B61D06DD43}" dt="2020-12-21T15:12:01.814" v="11984" actId="20577"/>
          <ac:spMkLst>
            <pc:docMk/>
            <pc:sldMk cId="2451309160" sldId="276"/>
            <ac:spMk id="10" creationId="{00000000-0000-0000-0000-000000000000}"/>
          </ac:spMkLst>
        </pc:spChg>
        <pc:picChg chg="add del mod">
          <ac:chgData name="Edith Swerts | GoodPlanet Belgium" userId="8af9154f-b975-473a-ad1c-7b4c64db452d" providerId="ADAL" clId="{3478F210-668C-4F7E-A3F5-73B61D06DD43}" dt="2020-12-21T11:29:19.833" v="4766"/>
          <ac:picMkLst>
            <pc:docMk/>
            <pc:sldMk cId="2451309160" sldId="276"/>
            <ac:picMk id="7" creationId="{E9792FEE-812E-4A80-93F9-E22FF8682986}"/>
          </ac:picMkLst>
        </pc:picChg>
      </pc:sldChg>
      <pc:sldChg chg="addSp delSp modSp mod">
        <pc:chgData name="Edith Swerts | GoodPlanet Belgium" userId="8af9154f-b975-473a-ad1c-7b4c64db452d" providerId="ADAL" clId="{3478F210-668C-4F7E-A3F5-73B61D06DD43}" dt="2020-12-21T21:40:56.967" v="13648" actId="20577"/>
        <pc:sldMkLst>
          <pc:docMk/>
          <pc:sldMk cId="1000168665" sldId="277"/>
        </pc:sldMkLst>
        <pc:spChg chg="mod">
          <ac:chgData name="Edith Swerts | GoodPlanet Belgium" userId="8af9154f-b975-473a-ad1c-7b4c64db452d" providerId="ADAL" clId="{3478F210-668C-4F7E-A3F5-73B61D06DD43}" dt="2020-12-21T21:40:56.967" v="13648" actId="20577"/>
          <ac:spMkLst>
            <pc:docMk/>
            <pc:sldMk cId="1000168665" sldId="277"/>
            <ac:spMk id="10" creationId="{00000000-0000-0000-0000-000000000000}"/>
          </ac:spMkLst>
        </pc:spChg>
        <pc:picChg chg="add del mod">
          <ac:chgData name="Edith Swerts | GoodPlanet Belgium" userId="8af9154f-b975-473a-ad1c-7b4c64db452d" providerId="ADAL" clId="{3478F210-668C-4F7E-A3F5-73B61D06DD43}" dt="2020-12-21T11:29:24.929" v="4768"/>
          <ac:picMkLst>
            <pc:docMk/>
            <pc:sldMk cId="1000168665" sldId="277"/>
            <ac:picMk id="7" creationId="{1A8A7D98-BF03-4344-9CF1-8448ED8E3752}"/>
          </ac:picMkLst>
        </pc:picChg>
      </pc:sldChg>
      <pc:sldChg chg="add del setBg">
        <pc:chgData name="Edith Swerts | GoodPlanet Belgium" userId="8af9154f-b975-473a-ad1c-7b4c64db452d" providerId="ADAL" clId="{3478F210-668C-4F7E-A3F5-73B61D06DD43}" dt="2020-12-21T20:51:04.857" v="12248"/>
        <pc:sldMkLst>
          <pc:docMk/>
          <pc:sldMk cId="534085519" sldId="279"/>
        </pc:sldMkLst>
      </pc:sldChg>
      <pc:sldChg chg="add del ord">
        <pc:chgData name="Edith Swerts | GoodPlanet Belgium" userId="8af9154f-b975-473a-ad1c-7b4c64db452d" providerId="ADAL" clId="{3478F210-668C-4F7E-A3F5-73B61D06DD43}" dt="2020-12-21T20:51:20.593" v="12251"/>
        <pc:sldMkLst>
          <pc:docMk/>
          <pc:sldMk cId="621023739" sldId="279"/>
        </pc:sldMkLst>
      </pc:sldChg>
      <pc:sldChg chg="modSp mod modNotesTx">
        <pc:chgData name="Edith Swerts | GoodPlanet Belgium" userId="8af9154f-b975-473a-ad1c-7b4c64db452d" providerId="ADAL" clId="{3478F210-668C-4F7E-A3F5-73B61D06DD43}" dt="2020-12-21T21:18:58.207" v="12940" actId="20577"/>
        <pc:sldMkLst>
          <pc:docMk/>
          <pc:sldMk cId="2644778539" sldId="280"/>
        </pc:sldMkLst>
        <pc:spChg chg="mod">
          <ac:chgData name="Edith Swerts | GoodPlanet Belgium" userId="8af9154f-b975-473a-ad1c-7b4c64db452d" providerId="ADAL" clId="{3478F210-668C-4F7E-A3F5-73B61D06DD43}" dt="2020-12-21T21:18:58.207" v="12940" actId="20577"/>
          <ac:spMkLst>
            <pc:docMk/>
            <pc:sldMk cId="2644778539" sldId="280"/>
            <ac:spMk id="8" creationId="{00000000-0000-0000-0000-000000000000}"/>
          </ac:spMkLst>
        </pc:spChg>
      </pc:sldChg>
      <pc:sldChg chg="ord">
        <pc:chgData name="Edith Swerts | GoodPlanet Belgium" userId="8af9154f-b975-473a-ad1c-7b4c64db452d" providerId="ADAL" clId="{3478F210-668C-4F7E-A3F5-73B61D06DD43}" dt="2020-12-21T20:51:59.214" v="12255"/>
        <pc:sldMkLst>
          <pc:docMk/>
          <pc:sldMk cId="2465118339" sldId="289"/>
        </pc:sldMkLst>
      </pc:sldChg>
      <pc:sldChg chg="ord">
        <pc:chgData name="Edith Swerts | GoodPlanet Belgium" userId="8af9154f-b975-473a-ad1c-7b4c64db452d" providerId="ADAL" clId="{3478F210-668C-4F7E-A3F5-73B61D06DD43}" dt="2020-12-21T21:07:00.504" v="12413"/>
        <pc:sldMkLst>
          <pc:docMk/>
          <pc:sldMk cId="981355675" sldId="290"/>
        </pc:sldMkLst>
      </pc:sldChg>
      <pc:sldChg chg="ord">
        <pc:chgData name="Edith Swerts | GoodPlanet Belgium" userId="8af9154f-b975-473a-ad1c-7b4c64db452d" providerId="ADAL" clId="{3478F210-668C-4F7E-A3F5-73B61D06DD43}" dt="2020-12-21T21:06:51.156" v="12411"/>
        <pc:sldMkLst>
          <pc:docMk/>
          <pc:sldMk cId="3592192521" sldId="291"/>
        </pc:sldMkLst>
      </pc:sldChg>
      <pc:sldChg chg="ord">
        <pc:chgData name="Edith Swerts | GoodPlanet Belgium" userId="8af9154f-b975-473a-ad1c-7b4c64db452d" providerId="ADAL" clId="{3478F210-668C-4F7E-A3F5-73B61D06DD43}" dt="2020-12-21T20:52:14.567" v="12257"/>
        <pc:sldMkLst>
          <pc:docMk/>
          <pc:sldMk cId="2802590424" sldId="292"/>
        </pc:sldMkLst>
      </pc:sldChg>
      <pc:sldChg chg="ord">
        <pc:chgData name="Edith Swerts | GoodPlanet Belgium" userId="8af9154f-b975-473a-ad1c-7b4c64db452d" providerId="ADAL" clId="{3478F210-668C-4F7E-A3F5-73B61D06DD43}" dt="2020-12-21T20:52:41.157" v="12259"/>
        <pc:sldMkLst>
          <pc:docMk/>
          <pc:sldMk cId="1671670837" sldId="294"/>
        </pc:sldMkLst>
      </pc:sldChg>
      <pc:sldChg chg="addSp delSp modSp mod modNotesTx">
        <pc:chgData name="Edith Swerts | GoodPlanet Belgium" userId="8af9154f-b975-473a-ad1c-7b4c64db452d" providerId="ADAL" clId="{3478F210-668C-4F7E-A3F5-73B61D06DD43}" dt="2020-12-23T17:19:10.906" v="20463" actId="113"/>
        <pc:sldMkLst>
          <pc:docMk/>
          <pc:sldMk cId="3225545327" sldId="295"/>
        </pc:sldMkLst>
        <pc:spChg chg="mod">
          <ac:chgData name="Edith Swerts | GoodPlanet Belgium" userId="8af9154f-b975-473a-ad1c-7b4c64db452d" providerId="ADAL" clId="{3478F210-668C-4F7E-A3F5-73B61D06DD43}" dt="2020-12-23T13:47:52.058" v="16572" actId="108"/>
          <ac:spMkLst>
            <pc:docMk/>
            <pc:sldMk cId="3225545327" sldId="295"/>
            <ac:spMk id="2" creationId="{00000000-0000-0000-0000-000000000000}"/>
          </ac:spMkLst>
        </pc:spChg>
        <pc:spChg chg="del mod">
          <ac:chgData name="Edith Swerts | GoodPlanet Belgium" userId="8af9154f-b975-473a-ad1c-7b4c64db452d" providerId="ADAL" clId="{3478F210-668C-4F7E-A3F5-73B61D06DD43}" dt="2020-12-23T13:50:04.069" v="16574" actId="478"/>
          <ac:spMkLst>
            <pc:docMk/>
            <pc:sldMk cId="3225545327" sldId="295"/>
            <ac:spMk id="8" creationId="{00000000-0000-0000-0000-000000000000}"/>
          </ac:spMkLst>
        </pc:spChg>
        <pc:picChg chg="add mod">
          <ac:chgData name="Edith Swerts | GoodPlanet Belgium" userId="8af9154f-b975-473a-ad1c-7b4c64db452d" providerId="ADAL" clId="{3478F210-668C-4F7E-A3F5-73B61D06DD43}" dt="2020-12-23T13:50:07.868" v="16575" actId="1076"/>
          <ac:picMkLst>
            <pc:docMk/>
            <pc:sldMk cId="3225545327" sldId="295"/>
            <ac:picMk id="4" creationId="{EC666A8E-9D20-4077-944A-93ADCF5307E6}"/>
          </ac:picMkLst>
        </pc:picChg>
        <pc:picChg chg="del">
          <ac:chgData name="Edith Swerts | GoodPlanet Belgium" userId="8af9154f-b975-473a-ad1c-7b4c64db452d" providerId="ADAL" clId="{3478F210-668C-4F7E-A3F5-73B61D06DD43}" dt="2020-12-23T14:08:50.799" v="16861" actId="478"/>
          <ac:picMkLst>
            <pc:docMk/>
            <pc:sldMk cId="3225545327" sldId="295"/>
            <ac:picMk id="10" creationId="{00000000-0000-0000-0000-000000000000}"/>
          </ac:picMkLst>
        </pc:picChg>
        <pc:cxnChg chg="del">
          <ac:chgData name="Edith Swerts | GoodPlanet Belgium" userId="8af9154f-b975-473a-ad1c-7b4c64db452d" providerId="ADAL" clId="{3478F210-668C-4F7E-A3F5-73B61D06DD43}" dt="2020-12-23T14:08:49.143" v="16860" actId="478"/>
          <ac:cxnSpMkLst>
            <pc:docMk/>
            <pc:sldMk cId="3225545327" sldId="295"/>
            <ac:cxnSpMk id="23" creationId="{00000000-0000-0000-0000-000000000000}"/>
          </ac:cxnSpMkLst>
        </pc:cxnChg>
      </pc:sldChg>
      <pc:sldChg chg="delSp modSp add del mod">
        <pc:chgData name="Edith Swerts | GoodPlanet Belgium" userId="8af9154f-b975-473a-ad1c-7b4c64db452d" providerId="ADAL" clId="{3478F210-668C-4F7E-A3F5-73B61D06DD43}" dt="2020-12-21T13:01:13.699" v="8395" actId="47"/>
        <pc:sldMkLst>
          <pc:docMk/>
          <pc:sldMk cId="2928251426" sldId="296"/>
        </pc:sldMkLst>
        <pc:spChg chg="del mod">
          <ac:chgData name="Edith Swerts | GoodPlanet Belgium" userId="8af9154f-b975-473a-ad1c-7b4c64db452d" providerId="ADAL" clId="{3478F210-668C-4F7E-A3F5-73B61D06DD43}" dt="2020-12-21T12:22:45.314" v="6204"/>
          <ac:spMkLst>
            <pc:docMk/>
            <pc:sldMk cId="2928251426" sldId="296"/>
            <ac:spMk id="2" creationId="{00000000-0000-0000-0000-000000000000}"/>
          </ac:spMkLst>
        </pc:spChg>
        <pc:spChg chg="mod">
          <ac:chgData name="Edith Swerts | GoodPlanet Belgium" userId="8af9154f-b975-473a-ad1c-7b4c64db452d" providerId="ADAL" clId="{3478F210-668C-4F7E-A3F5-73B61D06DD43}" dt="2020-12-21T11:41:27.142" v="4821" actId="1076"/>
          <ac:spMkLst>
            <pc:docMk/>
            <pc:sldMk cId="2928251426" sldId="296"/>
            <ac:spMk id="8" creationId="{00000000-0000-0000-0000-000000000000}"/>
          </ac:spMkLst>
        </pc:spChg>
      </pc:sldChg>
      <pc:sldChg chg="addSp delSp modSp del mod">
        <pc:chgData name="Edith Swerts | GoodPlanet Belgium" userId="8af9154f-b975-473a-ad1c-7b4c64db452d" providerId="ADAL" clId="{3478F210-668C-4F7E-A3F5-73B61D06DD43}" dt="2020-12-21T11:39:46.700" v="4803" actId="47"/>
        <pc:sldMkLst>
          <pc:docMk/>
          <pc:sldMk cId="3225545327" sldId="296"/>
        </pc:sldMkLst>
        <pc:spChg chg="mod">
          <ac:chgData name="Edith Swerts | GoodPlanet Belgium" userId="8af9154f-b975-473a-ad1c-7b4c64db452d" providerId="ADAL" clId="{3478F210-668C-4F7E-A3F5-73B61D06DD43}" dt="2020-12-21T11:18:10.199" v="4518" actId="20577"/>
          <ac:spMkLst>
            <pc:docMk/>
            <pc:sldMk cId="3225545327" sldId="296"/>
            <ac:spMk id="2" creationId="{00000000-0000-0000-0000-000000000000}"/>
          </ac:spMkLst>
        </pc:spChg>
        <pc:spChg chg="add del mod">
          <ac:chgData name="Edith Swerts | GoodPlanet Belgium" userId="8af9154f-b975-473a-ad1c-7b4c64db452d" providerId="ADAL" clId="{3478F210-668C-4F7E-A3F5-73B61D06DD43}" dt="2020-12-21T11:19:19.919" v="4543" actId="478"/>
          <ac:spMkLst>
            <pc:docMk/>
            <pc:sldMk cId="3225545327" sldId="296"/>
            <ac:spMk id="3" creationId="{D52AA005-78DD-4934-B66B-9952CC2DEF4B}"/>
          </ac:spMkLst>
        </pc:spChg>
        <pc:spChg chg="mod">
          <ac:chgData name="Edith Swerts | GoodPlanet Belgium" userId="8af9154f-b975-473a-ad1c-7b4c64db452d" providerId="ADAL" clId="{3478F210-668C-4F7E-A3F5-73B61D06DD43}" dt="2020-12-21T11:24:33.841" v="4714" actId="1076"/>
          <ac:spMkLst>
            <pc:docMk/>
            <pc:sldMk cId="3225545327" sldId="296"/>
            <ac:spMk id="8" creationId="{00000000-0000-0000-0000-000000000000}"/>
          </ac:spMkLst>
        </pc:spChg>
        <pc:spChg chg="add mod">
          <ac:chgData name="Edith Swerts | GoodPlanet Belgium" userId="8af9154f-b975-473a-ad1c-7b4c64db452d" providerId="ADAL" clId="{3478F210-668C-4F7E-A3F5-73B61D06DD43}" dt="2020-12-21T11:24:27.722" v="4713" actId="14100"/>
          <ac:spMkLst>
            <pc:docMk/>
            <pc:sldMk cId="3225545327" sldId="296"/>
            <ac:spMk id="11" creationId="{5570B0DF-AACC-47C8-8FEB-C533F0D5301F}"/>
          </ac:spMkLst>
        </pc:spChg>
        <pc:spChg chg="add mod">
          <ac:chgData name="Edith Swerts | GoodPlanet Belgium" userId="8af9154f-b975-473a-ad1c-7b4c64db452d" providerId="ADAL" clId="{3478F210-668C-4F7E-A3F5-73B61D06DD43}" dt="2020-12-21T11:24:39.014" v="4715" actId="14100"/>
          <ac:spMkLst>
            <pc:docMk/>
            <pc:sldMk cId="3225545327" sldId="296"/>
            <ac:spMk id="12" creationId="{C230559A-298B-4A06-AC23-F6BA85590B68}"/>
          </ac:spMkLst>
        </pc:spChg>
        <pc:spChg chg="add mod">
          <ac:chgData name="Edith Swerts | GoodPlanet Belgium" userId="8af9154f-b975-473a-ad1c-7b4c64db452d" providerId="ADAL" clId="{3478F210-668C-4F7E-A3F5-73B61D06DD43}" dt="2020-12-21T11:39:34.169" v="4801" actId="207"/>
          <ac:spMkLst>
            <pc:docMk/>
            <pc:sldMk cId="3225545327" sldId="296"/>
            <ac:spMk id="13" creationId="{A5BB02DA-E6DA-451A-A7BB-15CBB9046D13}"/>
          </ac:spMkLst>
        </pc:spChg>
        <pc:picChg chg="del">
          <ac:chgData name="Edith Swerts | GoodPlanet Belgium" userId="8af9154f-b975-473a-ad1c-7b4c64db452d" providerId="ADAL" clId="{3478F210-668C-4F7E-A3F5-73B61D06DD43}" dt="2020-12-21T11:23:58.260" v="4704" actId="478"/>
          <ac:picMkLst>
            <pc:docMk/>
            <pc:sldMk cId="3225545327" sldId="296"/>
            <ac:picMk id="10" creationId="{00000000-0000-0000-0000-000000000000}"/>
          </ac:picMkLst>
        </pc:picChg>
        <pc:cxnChg chg="del mod">
          <ac:chgData name="Edith Swerts | GoodPlanet Belgium" userId="8af9154f-b975-473a-ad1c-7b4c64db452d" providerId="ADAL" clId="{3478F210-668C-4F7E-A3F5-73B61D06DD43}" dt="2020-12-21T11:24:00.288" v="4706" actId="478"/>
          <ac:cxnSpMkLst>
            <pc:docMk/>
            <pc:sldMk cId="3225545327" sldId="296"/>
            <ac:cxnSpMk id="23" creationId="{00000000-0000-0000-0000-000000000000}"/>
          </ac:cxnSpMkLst>
        </pc:cxnChg>
      </pc:sldChg>
      <pc:sldChg chg="ord">
        <pc:chgData name="Edith Swerts | GoodPlanet Belgium" userId="8af9154f-b975-473a-ad1c-7b4c64db452d" providerId="ADAL" clId="{3478F210-668C-4F7E-A3F5-73B61D06DD43}" dt="2020-12-23T17:46:36.847" v="21126"/>
        <pc:sldMkLst>
          <pc:docMk/>
          <pc:sldMk cId="2451500045" sldId="297"/>
        </pc:sldMkLst>
      </pc:sldChg>
      <pc:sldChg chg="modSp mod">
        <pc:chgData name="Edith Swerts | GoodPlanet Belgium" userId="8af9154f-b975-473a-ad1c-7b4c64db452d" providerId="ADAL" clId="{3478F210-668C-4F7E-A3F5-73B61D06DD43}" dt="2020-12-23T21:28:41.419" v="22106" actId="20577"/>
        <pc:sldMkLst>
          <pc:docMk/>
          <pc:sldMk cId="4009466296" sldId="298"/>
        </pc:sldMkLst>
        <pc:spChg chg="mod">
          <ac:chgData name="Edith Swerts | GoodPlanet Belgium" userId="8af9154f-b975-473a-ad1c-7b4c64db452d" providerId="ADAL" clId="{3478F210-668C-4F7E-A3F5-73B61D06DD43}" dt="2020-12-21T21:41:15.024" v="13696" actId="404"/>
          <ac:spMkLst>
            <pc:docMk/>
            <pc:sldMk cId="4009466296" sldId="298"/>
            <ac:spMk id="2" creationId="{00000000-0000-0000-0000-000000000000}"/>
          </ac:spMkLst>
        </pc:spChg>
        <pc:spChg chg="mod">
          <ac:chgData name="Edith Swerts | GoodPlanet Belgium" userId="8af9154f-b975-473a-ad1c-7b4c64db452d" providerId="ADAL" clId="{3478F210-668C-4F7E-A3F5-73B61D06DD43}" dt="2020-12-23T21:28:41.419" v="22106" actId="20577"/>
          <ac:spMkLst>
            <pc:docMk/>
            <pc:sldMk cId="4009466296" sldId="298"/>
            <ac:spMk id="8" creationId="{00000000-0000-0000-0000-000000000000}"/>
          </ac:spMkLst>
        </pc:spChg>
      </pc:sldChg>
      <pc:sldChg chg="modSp mod">
        <pc:chgData name="Edith Swerts | GoodPlanet Belgium" userId="8af9154f-b975-473a-ad1c-7b4c64db452d" providerId="ADAL" clId="{3478F210-668C-4F7E-A3F5-73B61D06DD43}" dt="2020-12-21T11:29:33.026" v="4772" actId="14100"/>
        <pc:sldMkLst>
          <pc:docMk/>
          <pc:sldMk cId="2141777017" sldId="303"/>
        </pc:sldMkLst>
        <pc:picChg chg="mod">
          <ac:chgData name="Edith Swerts | GoodPlanet Belgium" userId="8af9154f-b975-473a-ad1c-7b4c64db452d" providerId="ADAL" clId="{3478F210-668C-4F7E-A3F5-73B61D06DD43}" dt="2020-12-21T11:29:33.026" v="4772" actId="14100"/>
          <ac:picMkLst>
            <pc:docMk/>
            <pc:sldMk cId="2141777017" sldId="303"/>
            <ac:picMk id="4" creationId="{0878F05F-19C9-4FB0-81AD-704D873861AD}"/>
          </ac:picMkLst>
        </pc:picChg>
      </pc:sldChg>
      <pc:sldChg chg="modSp mod modNotesTx">
        <pc:chgData name="Edith Swerts | GoodPlanet Belgium" userId="8af9154f-b975-473a-ad1c-7b4c64db452d" providerId="ADAL" clId="{3478F210-668C-4F7E-A3F5-73B61D06DD43}" dt="2020-12-23T21:32:55.425" v="22136" actId="20577"/>
        <pc:sldMkLst>
          <pc:docMk/>
          <pc:sldMk cId="3363083729" sldId="304"/>
        </pc:sldMkLst>
        <pc:spChg chg="mod">
          <ac:chgData name="Edith Swerts | GoodPlanet Belgium" userId="8af9154f-b975-473a-ad1c-7b4c64db452d" providerId="ADAL" clId="{3478F210-668C-4F7E-A3F5-73B61D06DD43}" dt="2020-12-23T21:32:55.425" v="22136" actId="20577"/>
          <ac:spMkLst>
            <pc:docMk/>
            <pc:sldMk cId="3363083729" sldId="304"/>
            <ac:spMk id="10" creationId="{00000000-0000-0000-0000-000000000000}"/>
          </ac:spMkLst>
        </pc:spChg>
      </pc:sldChg>
      <pc:sldChg chg="modNotesTx">
        <pc:chgData name="Edith Swerts | GoodPlanet Belgium" userId="8af9154f-b975-473a-ad1c-7b4c64db452d" providerId="ADAL" clId="{3478F210-668C-4F7E-A3F5-73B61D06DD43}" dt="2020-12-21T08:48:49.464" v="4" actId="20577"/>
        <pc:sldMkLst>
          <pc:docMk/>
          <pc:sldMk cId="4118745424" sldId="307"/>
        </pc:sldMkLst>
      </pc:sldChg>
      <pc:sldChg chg="ord">
        <pc:chgData name="Edith Swerts | GoodPlanet Belgium" userId="8af9154f-b975-473a-ad1c-7b4c64db452d" providerId="ADAL" clId="{3478F210-668C-4F7E-A3F5-73B61D06DD43}" dt="2020-12-21T20:51:35.421" v="12253"/>
        <pc:sldMkLst>
          <pc:docMk/>
          <pc:sldMk cId="3437329419" sldId="308"/>
        </pc:sldMkLst>
      </pc:sldChg>
      <pc:sldChg chg="modSp mod delCm modCm">
        <pc:chgData name="Edith Swerts | GoodPlanet Belgium" userId="8af9154f-b975-473a-ad1c-7b4c64db452d" providerId="ADAL" clId="{3478F210-668C-4F7E-A3F5-73B61D06DD43}" dt="2020-12-23T20:51:57.141" v="21182" actId="13926"/>
        <pc:sldMkLst>
          <pc:docMk/>
          <pc:sldMk cId="2267827920" sldId="309"/>
        </pc:sldMkLst>
        <pc:spChg chg="mod">
          <ac:chgData name="Edith Swerts | GoodPlanet Belgium" userId="8af9154f-b975-473a-ad1c-7b4c64db452d" providerId="ADAL" clId="{3478F210-668C-4F7E-A3F5-73B61D06DD43}" dt="2020-12-23T20:51:57.141" v="21182" actId="13926"/>
          <ac:spMkLst>
            <pc:docMk/>
            <pc:sldMk cId="2267827920" sldId="309"/>
            <ac:spMk id="8" creationId="{00000000-0000-0000-0000-000000000000}"/>
          </ac:spMkLst>
        </pc:spChg>
      </pc:sldChg>
      <pc:sldChg chg="addSp delSp modSp mod modClrScheme modAnim chgLayout modNotesTx">
        <pc:chgData name="Edith Swerts | GoodPlanet Belgium" userId="8af9154f-b975-473a-ad1c-7b4c64db452d" providerId="ADAL" clId="{3478F210-668C-4F7E-A3F5-73B61D06DD43}" dt="2020-12-23T21:02:41.594" v="21522" actId="113"/>
        <pc:sldMkLst>
          <pc:docMk/>
          <pc:sldMk cId="1360400956" sldId="312"/>
        </pc:sldMkLst>
        <pc:spChg chg="mod">
          <ac:chgData name="Edith Swerts | GoodPlanet Belgium" userId="8af9154f-b975-473a-ad1c-7b4c64db452d" providerId="ADAL" clId="{3478F210-668C-4F7E-A3F5-73B61D06DD43}" dt="2020-12-21T10:49:06.134" v="2722" actId="5793"/>
          <ac:spMkLst>
            <pc:docMk/>
            <pc:sldMk cId="1360400956" sldId="312"/>
            <ac:spMk id="2" creationId="{00000000-0000-0000-0000-000000000000}"/>
          </ac:spMkLst>
        </pc:spChg>
        <pc:spChg chg="add del mod ord">
          <ac:chgData name="Edith Swerts | GoodPlanet Belgium" userId="8af9154f-b975-473a-ad1c-7b4c64db452d" providerId="ADAL" clId="{3478F210-668C-4F7E-A3F5-73B61D06DD43}" dt="2020-12-21T10:44:00.982" v="2245" actId="700"/>
          <ac:spMkLst>
            <pc:docMk/>
            <pc:sldMk cId="1360400956" sldId="312"/>
            <ac:spMk id="3" creationId="{37C6E293-76ED-4567-A1E9-A167918B59F3}"/>
          </ac:spMkLst>
        </pc:spChg>
        <pc:spChg chg="add del mod ord">
          <ac:chgData name="Edith Swerts | GoodPlanet Belgium" userId="8af9154f-b975-473a-ad1c-7b4c64db452d" providerId="ADAL" clId="{3478F210-668C-4F7E-A3F5-73B61D06DD43}" dt="2020-12-21T10:44:00.982" v="2245" actId="700"/>
          <ac:spMkLst>
            <pc:docMk/>
            <pc:sldMk cId="1360400956" sldId="312"/>
            <ac:spMk id="4" creationId="{C43B0CBC-48FA-4B2C-BFA1-4F3A726FDCFB}"/>
          </ac:spMkLst>
        </pc:spChg>
        <pc:spChg chg="add del mod ord">
          <ac:chgData name="Edith Swerts | GoodPlanet Belgium" userId="8af9154f-b975-473a-ad1c-7b4c64db452d" providerId="ADAL" clId="{3478F210-668C-4F7E-A3F5-73B61D06DD43}" dt="2020-12-21T10:44:00.982" v="2245" actId="700"/>
          <ac:spMkLst>
            <pc:docMk/>
            <pc:sldMk cId="1360400956" sldId="312"/>
            <ac:spMk id="5" creationId="{20A17B4A-CA6B-4890-A35B-115053FE1A3E}"/>
          </ac:spMkLst>
        </pc:spChg>
        <pc:spChg chg="add del mod ord">
          <ac:chgData name="Edith Swerts | GoodPlanet Belgium" userId="8af9154f-b975-473a-ad1c-7b4c64db452d" providerId="ADAL" clId="{3478F210-668C-4F7E-A3F5-73B61D06DD43}" dt="2020-12-21T10:44:00.982" v="2245" actId="700"/>
          <ac:spMkLst>
            <pc:docMk/>
            <pc:sldMk cId="1360400956" sldId="312"/>
            <ac:spMk id="6" creationId="{3F9EBAA4-AD69-4713-A4B1-637BB55CFFFA}"/>
          </ac:spMkLst>
        </pc:spChg>
        <pc:spChg chg="add del mod ord">
          <ac:chgData name="Edith Swerts | GoodPlanet Belgium" userId="8af9154f-b975-473a-ad1c-7b4c64db452d" providerId="ADAL" clId="{3478F210-668C-4F7E-A3F5-73B61D06DD43}" dt="2020-12-21T10:44:00.982" v="2245" actId="700"/>
          <ac:spMkLst>
            <pc:docMk/>
            <pc:sldMk cId="1360400956" sldId="312"/>
            <ac:spMk id="7" creationId="{FEB03EB2-D3C3-47EF-B50D-00CA1EE6D4EE}"/>
          </ac:spMkLst>
        </pc:spChg>
        <pc:spChg chg="mod">
          <ac:chgData name="Edith Swerts | GoodPlanet Belgium" userId="8af9154f-b975-473a-ad1c-7b4c64db452d" providerId="ADAL" clId="{3478F210-668C-4F7E-A3F5-73B61D06DD43}" dt="2020-12-23T20:59:28.483" v="21510" actId="20577"/>
          <ac:spMkLst>
            <pc:docMk/>
            <pc:sldMk cId="1360400956" sldId="312"/>
            <ac:spMk id="8" creationId="{00000000-0000-0000-0000-000000000000}"/>
          </ac:spMkLst>
        </pc:spChg>
      </pc:sldChg>
      <pc:sldChg chg="add del">
        <pc:chgData name="Edith Swerts | GoodPlanet Belgium" userId="8af9154f-b975-473a-ad1c-7b4c64db452d" providerId="ADAL" clId="{3478F210-668C-4F7E-A3F5-73B61D06DD43}" dt="2020-12-23T12:04:00.103" v="15693" actId="47"/>
        <pc:sldMkLst>
          <pc:docMk/>
          <pc:sldMk cId="1642434551" sldId="313"/>
        </pc:sldMkLst>
      </pc:sldChg>
      <pc:sldChg chg="add del">
        <pc:chgData name="Edith Swerts | GoodPlanet Belgium" userId="8af9154f-b975-473a-ad1c-7b4c64db452d" providerId="ADAL" clId="{3478F210-668C-4F7E-A3F5-73B61D06DD43}" dt="2020-12-23T13:32:38.692" v="16567" actId="47"/>
        <pc:sldMkLst>
          <pc:docMk/>
          <pc:sldMk cId="4021849206" sldId="314"/>
        </pc:sldMkLst>
      </pc:sldChg>
      <pc:sldChg chg="add del">
        <pc:chgData name="Edith Swerts | GoodPlanet Belgium" userId="8af9154f-b975-473a-ad1c-7b4c64db452d" providerId="ADAL" clId="{3478F210-668C-4F7E-A3F5-73B61D06DD43}" dt="2020-12-23T13:32:39.444" v="16568" actId="47"/>
        <pc:sldMkLst>
          <pc:docMk/>
          <pc:sldMk cId="795722997" sldId="315"/>
        </pc:sldMkLst>
      </pc:sldChg>
      <pc:sldChg chg="add del">
        <pc:chgData name="Edith Swerts | GoodPlanet Belgium" userId="8af9154f-b975-473a-ad1c-7b4c64db452d" providerId="ADAL" clId="{3478F210-668C-4F7E-A3F5-73B61D06DD43}" dt="2020-12-23T12:04:07.449" v="15695" actId="47"/>
        <pc:sldMkLst>
          <pc:docMk/>
          <pc:sldMk cId="1592548615" sldId="316"/>
        </pc:sldMkLst>
      </pc:sldChg>
      <pc:sldChg chg="add del">
        <pc:chgData name="Edith Swerts | GoodPlanet Belgium" userId="8af9154f-b975-473a-ad1c-7b4c64db452d" providerId="ADAL" clId="{3478F210-668C-4F7E-A3F5-73B61D06DD43}" dt="2020-12-23T12:04:08.267" v="15696" actId="47"/>
        <pc:sldMkLst>
          <pc:docMk/>
          <pc:sldMk cId="2515909269" sldId="317"/>
        </pc:sldMkLst>
      </pc:sldChg>
      <pc:sldChg chg="add del">
        <pc:chgData name="Edith Swerts | GoodPlanet Belgium" userId="8af9154f-b975-473a-ad1c-7b4c64db452d" providerId="ADAL" clId="{3478F210-668C-4F7E-A3F5-73B61D06DD43}" dt="2020-12-23T17:19:34.735" v="20464" actId="47"/>
        <pc:sldMkLst>
          <pc:docMk/>
          <pc:sldMk cId="3831198411" sldId="318"/>
        </pc:sldMkLst>
      </pc:sldChg>
      <pc:sldChg chg="add del">
        <pc:chgData name="Edith Swerts | GoodPlanet Belgium" userId="8af9154f-b975-473a-ad1c-7b4c64db452d" providerId="ADAL" clId="{3478F210-668C-4F7E-A3F5-73B61D06DD43}" dt="2020-12-23T13:33:30.189" v="16569" actId="47"/>
        <pc:sldMkLst>
          <pc:docMk/>
          <pc:sldMk cId="3463870067" sldId="319"/>
        </pc:sldMkLst>
      </pc:sldChg>
      <pc:sldChg chg="add del">
        <pc:chgData name="Edith Swerts | GoodPlanet Belgium" userId="8af9154f-b975-473a-ad1c-7b4c64db452d" providerId="ADAL" clId="{3478F210-668C-4F7E-A3F5-73B61D06DD43}" dt="2020-12-23T13:33:31.452" v="16570" actId="47"/>
        <pc:sldMkLst>
          <pc:docMk/>
          <pc:sldMk cId="2016909409" sldId="320"/>
        </pc:sldMkLst>
      </pc:sldChg>
      <pc:sldChg chg="add">
        <pc:chgData name="Edith Swerts | GoodPlanet Belgium" userId="8af9154f-b975-473a-ad1c-7b4c64db452d" providerId="ADAL" clId="{3478F210-668C-4F7E-A3F5-73B61D06DD43}" dt="2020-12-18T15:12:20.011" v="0"/>
        <pc:sldMkLst>
          <pc:docMk/>
          <pc:sldMk cId="2072016187" sldId="457"/>
        </pc:sldMkLst>
      </pc:sldChg>
      <pc:sldChg chg="add del">
        <pc:chgData name="Edith Swerts | GoodPlanet Belgium" userId="8af9154f-b975-473a-ad1c-7b4c64db452d" providerId="ADAL" clId="{3478F210-668C-4F7E-A3F5-73B61D06DD43}" dt="2020-12-21T11:01:26.020" v="3934" actId="47"/>
        <pc:sldMkLst>
          <pc:docMk/>
          <pc:sldMk cId="3615351911" sldId="458"/>
        </pc:sldMkLst>
      </pc:sldChg>
      <pc:sldChg chg="modSp add mod ord modNotesTx">
        <pc:chgData name="Edith Swerts | GoodPlanet Belgium" userId="8af9154f-b975-473a-ad1c-7b4c64db452d" providerId="ADAL" clId="{3478F210-668C-4F7E-A3F5-73B61D06DD43}" dt="2020-12-23T21:30:21.811" v="22115" actId="20577"/>
        <pc:sldMkLst>
          <pc:docMk/>
          <pc:sldMk cId="3002024558" sldId="459"/>
        </pc:sldMkLst>
        <pc:spChg chg="mod">
          <ac:chgData name="Edith Swerts | GoodPlanet Belgium" userId="8af9154f-b975-473a-ad1c-7b4c64db452d" providerId="ADAL" clId="{3478F210-668C-4F7E-A3F5-73B61D06DD43}" dt="2020-12-21T10:43:34.886" v="2242" actId="20577"/>
          <ac:spMkLst>
            <pc:docMk/>
            <pc:sldMk cId="3002024558" sldId="459"/>
            <ac:spMk id="2" creationId="{00000000-0000-0000-0000-000000000000}"/>
          </ac:spMkLst>
        </pc:spChg>
        <pc:spChg chg="mod">
          <ac:chgData name="Edith Swerts | GoodPlanet Belgium" userId="8af9154f-b975-473a-ad1c-7b4c64db452d" providerId="ADAL" clId="{3478F210-668C-4F7E-A3F5-73B61D06DD43}" dt="2020-12-23T21:30:21.811" v="22115" actId="20577"/>
          <ac:spMkLst>
            <pc:docMk/>
            <pc:sldMk cId="3002024558" sldId="459"/>
            <ac:spMk id="8" creationId="{00000000-0000-0000-0000-000000000000}"/>
          </ac:spMkLst>
        </pc:spChg>
      </pc:sldChg>
      <pc:sldChg chg="modSp add del mod ord modNotesTx">
        <pc:chgData name="Edith Swerts | GoodPlanet Belgium" userId="8af9154f-b975-473a-ad1c-7b4c64db452d" providerId="ADAL" clId="{3478F210-668C-4F7E-A3F5-73B61D06DD43}" dt="2020-12-23T21:30:06.924" v="22109" actId="20577"/>
        <pc:sldMkLst>
          <pc:docMk/>
          <pc:sldMk cId="3626517396" sldId="460"/>
        </pc:sldMkLst>
        <pc:spChg chg="mod">
          <ac:chgData name="Edith Swerts | GoodPlanet Belgium" userId="8af9154f-b975-473a-ad1c-7b4c64db452d" providerId="ADAL" clId="{3478F210-668C-4F7E-A3F5-73B61D06DD43}" dt="2020-12-21T09:22:23.155" v="1063" actId="20577"/>
          <ac:spMkLst>
            <pc:docMk/>
            <pc:sldMk cId="3626517396" sldId="460"/>
            <ac:spMk id="2" creationId="{00000000-0000-0000-0000-000000000000}"/>
          </ac:spMkLst>
        </pc:spChg>
        <pc:spChg chg="mod">
          <ac:chgData name="Edith Swerts | GoodPlanet Belgium" userId="8af9154f-b975-473a-ad1c-7b4c64db452d" providerId="ADAL" clId="{3478F210-668C-4F7E-A3F5-73B61D06DD43}" dt="2020-12-23T21:30:06.924" v="22109" actId="20577"/>
          <ac:spMkLst>
            <pc:docMk/>
            <pc:sldMk cId="3626517396" sldId="460"/>
            <ac:spMk id="8" creationId="{00000000-0000-0000-0000-000000000000}"/>
          </ac:spMkLst>
        </pc:spChg>
      </pc:sldChg>
      <pc:sldChg chg="new del">
        <pc:chgData name="Edith Swerts | GoodPlanet Belgium" userId="8af9154f-b975-473a-ad1c-7b4c64db452d" providerId="ADAL" clId="{3478F210-668C-4F7E-A3F5-73B61D06DD43}" dt="2020-12-21T09:24:19.022" v="1223" actId="680"/>
        <pc:sldMkLst>
          <pc:docMk/>
          <pc:sldMk cId="2862423294" sldId="461"/>
        </pc:sldMkLst>
      </pc:sldChg>
      <pc:sldChg chg="modSp add del mod">
        <pc:chgData name="Edith Swerts | GoodPlanet Belgium" userId="8af9154f-b975-473a-ad1c-7b4c64db452d" providerId="ADAL" clId="{3478F210-668C-4F7E-A3F5-73B61D06DD43}" dt="2020-12-21T11:02:42.945" v="3935" actId="47"/>
        <pc:sldMkLst>
          <pc:docMk/>
          <pc:sldMk cId="3794676424" sldId="461"/>
        </pc:sldMkLst>
        <pc:spChg chg="mod">
          <ac:chgData name="Edith Swerts | GoodPlanet Belgium" userId="8af9154f-b975-473a-ad1c-7b4c64db452d" providerId="ADAL" clId="{3478F210-668C-4F7E-A3F5-73B61D06DD43}" dt="2020-12-21T09:24:30.550" v="1232" actId="20577"/>
          <ac:spMkLst>
            <pc:docMk/>
            <pc:sldMk cId="3794676424" sldId="461"/>
            <ac:spMk id="2" creationId="{00000000-0000-0000-0000-000000000000}"/>
          </ac:spMkLst>
        </pc:spChg>
      </pc:sldChg>
      <pc:sldChg chg="addSp modSp add mod modNotesTx">
        <pc:chgData name="Edith Swerts | GoodPlanet Belgium" userId="8af9154f-b975-473a-ad1c-7b4c64db452d" providerId="ADAL" clId="{3478F210-668C-4F7E-A3F5-73B61D06DD43}" dt="2020-12-21T21:26:09.607" v="13141" actId="20577"/>
        <pc:sldMkLst>
          <pc:docMk/>
          <pc:sldMk cId="3512597213" sldId="462"/>
        </pc:sldMkLst>
        <pc:spChg chg="mod">
          <ac:chgData name="Edith Swerts | GoodPlanet Belgium" userId="8af9154f-b975-473a-ad1c-7b4c64db452d" providerId="ADAL" clId="{3478F210-668C-4F7E-A3F5-73B61D06DD43}" dt="2020-12-21T09:25:30.225" v="1259" actId="20577"/>
          <ac:spMkLst>
            <pc:docMk/>
            <pc:sldMk cId="3512597213" sldId="462"/>
            <ac:spMk id="2" creationId="{00000000-0000-0000-0000-000000000000}"/>
          </ac:spMkLst>
        </pc:spChg>
        <pc:spChg chg="mod">
          <ac:chgData name="Edith Swerts | GoodPlanet Belgium" userId="8af9154f-b975-473a-ad1c-7b4c64db452d" providerId="ADAL" clId="{3478F210-668C-4F7E-A3F5-73B61D06DD43}" dt="2020-12-21T09:29:06.433" v="1317" actId="1076"/>
          <ac:spMkLst>
            <pc:docMk/>
            <pc:sldMk cId="3512597213" sldId="462"/>
            <ac:spMk id="8" creationId="{00000000-0000-0000-0000-000000000000}"/>
          </ac:spMkLst>
        </pc:spChg>
        <pc:graphicFrameChg chg="add mod">
          <ac:chgData name="Edith Swerts | GoodPlanet Belgium" userId="8af9154f-b975-473a-ad1c-7b4c64db452d" providerId="ADAL" clId="{3478F210-668C-4F7E-A3F5-73B61D06DD43}" dt="2020-12-21T11:15:44.199" v="4410" actId="207"/>
          <ac:graphicFrameMkLst>
            <pc:docMk/>
            <pc:sldMk cId="3512597213" sldId="462"/>
            <ac:graphicFrameMk id="7" creationId="{CE24EFD0-8712-47F9-A4D9-25FB6A11B219}"/>
          </ac:graphicFrameMkLst>
        </pc:graphicFrameChg>
      </pc:sldChg>
      <pc:sldChg chg="addSp delSp modSp add mod modNotesTx">
        <pc:chgData name="Edith Swerts | GoodPlanet Belgium" userId="8af9154f-b975-473a-ad1c-7b4c64db452d" providerId="ADAL" clId="{3478F210-668C-4F7E-A3F5-73B61D06DD43}" dt="2020-12-23T21:03:08.161" v="21528" actId="20577"/>
        <pc:sldMkLst>
          <pc:docMk/>
          <pc:sldMk cId="264226003" sldId="463"/>
        </pc:sldMkLst>
        <pc:spChg chg="mod">
          <ac:chgData name="Edith Swerts | GoodPlanet Belgium" userId="8af9154f-b975-473a-ad1c-7b4c64db452d" providerId="ADAL" clId="{3478F210-668C-4F7E-A3F5-73B61D06DD43}" dt="2020-12-21T09:43:20.448" v="2068" actId="20577"/>
          <ac:spMkLst>
            <pc:docMk/>
            <pc:sldMk cId="264226003" sldId="463"/>
            <ac:spMk id="2" creationId="{00000000-0000-0000-0000-000000000000}"/>
          </ac:spMkLst>
        </pc:spChg>
        <pc:spChg chg="add del mod">
          <ac:chgData name="Edith Swerts | GoodPlanet Belgium" userId="8af9154f-b975-473a-ad1c-7b4c64db452d" providerId="ADAL" clId="{3478F210-668C-4F7E-A3F5-73B61D06DD43}" dt="2020-12-21T09:36:45.372" v="1672" actId="21"/>
          <ac:spMkLst>
            <pc:docMk/>
            <pc:sldMk cId="264226003" sldId="463"/>
            <ac:spMk id="7" creationId="{2DAAA3E7-85F1-4E2F-88FA-6BC46422B268}"/>
          </ac:spMkLst>
        </pc:spChg>
        <pc:spChg chg="mod">
          <ac:chgData name="Edith Swerts | GoodPlanet Belgium" userId="8af9154f-b975-473a-ad1c-7b4c64db452d" providerId="ADAL" clId="{3478F210-668C-4F7E-A3F5-73B61D06DD43}" dt="2020-12-23T21:03:08.161" v="21528" actId="20577"/>
          <ac:spMkLst>
            <pc:docMk/>
            <pc:sldMk cId="264226003" sldId="463"/>
            <ac:spMk id="8" creationId="{00000000-0000-0000-0000-000000000000}"/>
          </ac:spMkLst>
        </pc:spChg>
        <pc:spChg chg="add del mod">
          <ac:chgData name="Edith Swerts | GoodPlanet Belgium" userId="8af9154f-b975-473a-ad1c-7b4c64db452d" providerId="ADAL" clId="{3478F210-668C-4F7E-A3F5-73B61D06DD43}" dt="2020-12-21T09:36:50.753" v="1674"/>
          <ac:spMkLst>
            <pc:docMk/>
            <pc:sldMk cId="264226003" sldId="463"/>
            <ac:spMk id="11" creationId="{EF44E8A5-574F-4F38-8CA9-40CE02BE6620}"/>
          </ac:spMkLst>
        </pc:spChg>
      </pc:sldChg>
      <pc:sldChg chg="addSp modSp new del">
        <pc:chgData name="Edith Swerts | GoodPlanet Belgium" userId="8af9154f-b975-473a-ad1c-7b4c64db452d" providerId="ADAL" clId="{3478F210-668C-4F7E-A3F5-73B61D06DD43}" dt="2020-12-21T09:43:40.109" v="2089" actId="47"/>
        <pc:sldMkLst>
          <pc:docMk/>
          <pc:sldMk cId="762619564" sldId="464"/>
        </pc:sldMkLst>
        <pc:spChg chg="add mod">
          <ac:chgData name="Edith Swerts | GoodPlanet Belgium" userId="8af9154f-b975-473a-ad1c-7b4c64db452d" providerId="ADAL" clId="{3478F210-668C-4F7E-A3F5-73B61D06DD43}" dt="2020-12-21T09:36:53.076" v="1676"/>
          <ac:spMkLst>
            <pc:docMk/>
            <pc:sldMk cId="762619564" sldId="464"/>
            <ac:spMk id="2" creationId="{44357933-9FA4-4E3D-B405-2C3326B4DC82}"/>
          </ac:spMkLst>
        </pc:spChg>
      </pc:sldChg>
      <pc:sldChg chg="addSp delSp modSp add mod">
        <pc:chgData name="Edith Swerts | GoodPlanet Belgium" userId="8af9154f-b975-473a-ad1c-7b4c64db452d" providerId="ADAL" clId="{3478F210-668C-4F7E-A3F5-73B61D06DD43}" dt="2020-12-21T21:26:54.441" v="13145"/>
        <pc:sldMkLst>
          <pc:docMk/>
          <pc:sldMk cId="3584899217" sldId="464"/>
        </pc:sldMkLst>
        <pc:spChg chg="mod">
          <ac:chgData name="Edith Swerts | GoodPlanet Belgium" userId="8af9154f-b975-473a-ad1c-7b4c64db452d" providerId="ADAL" clId="{3478F210-668C-4F7E-A3F5-73B61D06DD43}" dt="2020-12-21T09:45:00.665" v="2112" actId="20577"/>
          <ac:spMkLst>
            <pc:docMk/>
            <pc:sldMk cId="3584899217" sldId="464"/>
            <ac:spMk id="2" creationId="{00000000-0000-0000-0000-000000000000}"/>
          </ac:spMkLst>
        </pc:spChg>
        <pc:spChg chg="del">
          <ac:chgData name="Edith Swerts | GoodPlanet Belgium" userId="8af9154f-b975-473a-ad1c-7b4c64db452d" providerId="ADAL" clId="{3478F210-668C-4F7E-A3F5-73B61D06DD43}" dt="2020-12-21T09:45:11.031" v="2114" actId="478"/>
          <ac:spMkLst>
            <pc:docMk/>
            <pc:sldMk cId="3584899217" sldId="464"/>
            <ac:spMk id="8" creationId="{00000000-0000-0000-0000-000000000000}"/>
          </ac:spMkLst>
        </pc:spChg>
        <pc:graphicFrameChg chg="add mod">
          <ac:chgData name="Edith Swerts | GoodPlanet Belgium" userId="8af9154f-b975-473a-ad1c-7b4c64db452d" providerId="ADAL" clId="{3478F210-668C-4F7E-A3F5-73B61D06DD43}" dt="2020-12-21T21:26:54.441" v="13145"/>
          <ac:graphicFrameMkLst>
            <pc:docMk/>
            <pc:sldMk cId="3584899217" sldId="464"/>
            <ac:graphicFrameMk id="7" creationId="{EE4885F0-C27A-4A77-9376-B7F853D19831}"/>
          </ac:graphicFrameMkLst>
        </pc:graphicFrameChg>
      </pc:sldChg>
      <pc:sldChg chg="addSp delSp modSp add mod ord delAnim modAnim modNotesTx">
        <pc:chgData name="Edith Swerts | GoodPlanet Belgium" userId="8af9154f-b975-473a-ad1c-7b4c64db452d" providerId="ADAL" clId="{3478F210-668C-4F7E-A3F5-73B61D06DD43}" dt="2020-12-23T20:57:40.529" v="21462" actId="1076"/>
        <pc:sldMkLst>
          <pc:docMk/>
          <pc:sldMk cId="1066716368" sldId="465"/>
        </pc:sldMkLst>
        <pc:spChg chg="del mod">
          <ac:chgData name="Edith Swerts | GoodPlanet Belgium" userId="8af9154f-b975-473a-ad1c-7b4c64db452d" providerId="ADAL" clId="{3478F210-668C-4F7E-A3F5-73B61D06DD43}" dt="2020-12-21T10:41:15.290" v="2186"/>
          <ac:spMkLst>
            <pc:docMk/>
            <pc:sldMk cId="1066716368" sldId="465"/>
            <ac:spMk id="2" creationId="{00000000-0000-0000-0000-000000000000}"/>
          </ac:spMkLst>
        </pc:spChg>
        <pc:spChg chg="add mod">
          <ac:chgData name="Edith Swerts | GoodPlanet Belgium" userId="8af9154f-b975-473a-ad1c-7b4c64db452d" providerId="ADAL" clId="{3478F210-668C-4F7E-A3F5-73B61D06DD43}" dt="2020-12-23T20:57:40.529" v="21462" actId="1076"/>
          <ac:spMkLst>
            <pc:docMk/>
            <pc:sldMk cId="1066716368" sldId="465"/>
            <ac:spMk id="3" creationId="{251A1233-639B-408F-BC8E-5B8244C6AF72}"/>
          </ac:spMkLst>
        </pc:spChg>
        <pc:spChg chg="del mod">
          <ac:chgData name="Edith Swerts | GoodPlanet Belgium" userId="8af9154f-b975-473a-ad1c-7b4c64db452d" providerId="ADAL" clId="{3478F210-668C-4F7E-A3F5-73B61D06DD43}" dt="2020-12-21T10:41:15.283" v="2184" actId="478"/>
          <ac:spMkLst>
            <pc:docMk/>
            <pc:sldMk cId="1066716368" sldId="465"/>
            <ac:spMk id="8" creationId="{00000000-0000-0000-0000-000000000000}"/>
          </ac:spMkLst>
        </pc:spChg>
        <pc:picChg chg="add mod">
          <ac:chgData name="Edith Swerts | GoodPlanet Belgium" userId="8af9154f-b975-473a-ad1c-7b4c64db452d" providerId="ADAL" clId="{3478F210-668C-4F7E-A3F5-73B61D06DD43}" dt="2020-12-21T15:18:34.379" v="12012" actId="14100"/>
          <ac:picMkLst>
            <pc:docMk/>
            <pc:sldMk cId="1066716368" sldId="465"/>
            <ac:picMk id="2" creationId="{8E600140-E821-411F-83C8-7CD56D941A9B}"/>
          </ac:picMkLst>
        </pc:picChg>
        <pc:picChg chg="add del mod">
          <ac:chgData name="Edith Swerts | GoodPlanet Belgium" userId="8af9154f-b975-473a-ad1c-7b4c64db452d" providerId="ADAL" clId="{3478F210-668C-4F7E-A3F5-73B61D06DD43}" dt="2020-12-21T15:14:56.549" v="12007" actId="478"/>
          <ac:picMkLst>
            <pc:docMk/>
            <pc:sldMk cId="1066716368" sldId="465"/>
            <ac:picMk id="3" creationId="{C58C5593-63A6-4883-BF3C-4E2F7EAC6F22}"/>
          </ac:picMkLst>
        </pc:picChg>
      </pc:sldChg>
      <pc:sldChg chg="new del">
        <pc:chgData name="Edith Swerts | GoodPlanet Belgium" userId="8af9154f-b975-473a-ad1c-7b4c64db452d" providerId="ADAL" clId="{3478F210-668C-4F7E-A3F5-73B61D06DD43}" dt="2020-12-21T10:42:20.977" v="2193" actId="47"/>
        <pc:sldMkLst>
          <pc:docMk/>
          <pc:sldMk cId="1026602134" sldId="466"/>
        </pc:sldMkLst>
      </pc:sldChg>
      <pc:sldChg chg="new del">
        <pc:chgData name="Edith Swerts | GoodPlanet Belgium" userId="8af9154f-b975-473a-ad1c-7b4c64db452d" providerId="ADAL" clId="{3478F210-668C-4F7E-A3F5-73B61D06DD43}" dt="2020-12-21T10:42:02.983" v="2190" actId="680"/>
        <pc:sldMkLst>
          <pc:docMk/>
          <pc:sldMk cId="2034659725" sldId="466"/>
        </pc:sldMkLst>
      </pc:sldChg>
      <pc:sldChg chg="addSp delSp modSp add mod modClrScheme modAnim chgLayout modNotesTx">
        <pc:chgData name="Edith Swerts | GoodPlanet Belgium" userId="8af9154f-b975-473a-ad1c-7b4c64db452d" providerId="ADAL" clId="{3478F210-668C-4F7E-A3F5-73B61D06DD43}" dt="2020-12-21T21:23:04.082" v="13115"/>
        <pc:sldMkLst>
          <pc:docMk/>
          <pc:sldMk cId="4032575749" sldId="466"/>
        </pc:sldMkLst>
        <pc:spChg chg="add del mod">
          <ac:chgData name="Edith Swerts | GoodPlanet Belgium" userId="8af9154f-b975-473a-ad1c-7b4c64db452d" providerId="ADAL" clId="{3478F210-668C-4F7E-A3F5-73B61D06DD43}" dt="2020-12-21T10:52:19.497" v="3094" actId="20577"/>
          <ac:spMkLst>
            <pc:docMk/>
            <pc:sldMk cId="4032575749" sldId="466"/>
            <ac:spMk id="2" creationId="{00000000-0000-0000-0000-000000000000}"/>
          </ac:spMkLst>
        </pc:spChg>
        <pc:spChg chg="add del mod ord">
          <ac:chgData name="Edith Swerts | GoodPlanet Belgium" userId="8af9154f-b975-473a-ad1c-7b4c64db452d" providerId="ADAL" clId="{3478F210-668C-4F7E-A3F5-73B61D06DD43}" dt="2020-12-21T10:46:02.833" v="2491" actId="478"/>
          <ac:spMkLst>
            <pc:docMk/>
            <pc:sldMk cId="4032575749" sldId="466"/>
            <ac:spMk id="3" creationId="{8D89DE1E-1CF3-43C5-86CA-112A137755F0}"/>
          </ac:spMkLst>
        </pc:spChg>
        <pc:spChg chg="add mod ord">
          <ac:chgData name="Edith Swerts | GoodPlanet Belgium" userId="8af9154f-b975-473a-ad1c-7b4c64db452d" providerId="ADAL" clId="{3478F210-668C-4F7E-A3F5-73B61D06DD43}" dt="2020-12-21T11:06:50.967" v="4095" actId="1076"/>
          <ac:spMkLst>
            <pc:docMk/>
            <pc:sldMk cId="4032575749" sldId="466"/>
            <ac:spMk id="4" creationId="{0AFB5F9D-95B1-460F-8E07-5D68542E109F}"/>
          </ac:spMkLst>
        </pc:spChg>
        <pc:spChg chg="add mod ord">
          <ac:chgData name="Edith Swerts | GoodPlanet Belgium" userId="8af9154f-b975-473a-ad1c-7b4c64db452d" providerId="ADAL" clId="{3478F210-668C-4F7E-A3F5-73B61D06DD43}" dt="2020-12-21T11:06:50.967" v="4095" actId="1076"/>
          <ac:spMkLst>
            <pc:docMk/>
            <pc:sldMk cId="4032575749" sldId="466"/>
            <ac:spMk id="5" creationId="{665A87A0-3C32-4BDE-8E04-05E0A5790DD1}"/>
          </ac:spMkLst>
        </pc:spChg>
        <pc:spChg chg="add mod ord">
          <ac:chgData name="Edith Swerts | GoodPlanet Belgium" userId="8af9154f-b975-473a-ad1c-7b4c64db452d" providerId="ADAL" clId="{3478F210-668C-4F7E-A3F5-73B61D06DD43}" dt="2020-12-21T11:06:50.967" v="4095" actId="1076"/>
          <ac:spMkLst>
            <pc:docMk/>
            <pc:sldMk cId="4032575749" sldId="466"/>
            <ac:spMk id="6" creationId="{A5C6A981-96F4-40DC-82C6-FBB8AFED9F64}"/>
          </ac:spMkLst>
        </pc:spChg>
        <pc:spChg chg="add mod ord">
          <ac:chgData name="Edith Swerts | GoodPlanet Belgium" userId="8af9154f-b975-473a-ad1c-7b4c64db452d" providerId="ADAL" clId="{3478F210-668C-4F7E-A3F5-73B61D06DD43}" dt="2020-12-21T11:06:50.967" v="4095" actId="1076"/>
          <ac:spMkLst>
            <pc:docMk/>
            <pc:sldMk cId="4032575749" sldId="466"/>
            <ac:spMk id="7" creationId="{2BC80619-6EA0-4DFD-BF76-8DCA83B32C95}"/>
          </ac:spMkLst>
        </pc:spChg>
        <pc:spChg chg="del">
          <ac:chgData name="Edith Swerts | GoodPlanet Belgium" userId="8af9154f-b975-473a-ad1c-7b4c64db452d" providerId="ADAL" clId="{3478F210-668C-4F7E-A3F5-73B61D06DD43}" dt="2020-12-21T10:44:15.287" v="2247" actId="478"/>
          <ac:spMkLst>
            <pc:docMk/>
            <pc:sldMk cId="4032575749" sldId="466"/>
            <ac:spMk id="8" creationId="{00000000-0000-0000-0000-000000000000}"/>
          </ac:spMkLst>
        </pc:spChg>
      </pc:sldChg>
      <pc:sldChg chg="addSp delSp modSp add del mod">
        <pc:chgData name="Edith Swerts | GoodPlanet Belgium" userId="8af9154f-b975-473a-ad1c-7b4c64db452d" providerId="ADAL" clId="{3478F210-668C-4F7E-A3F5-73B61D06DD43}" dt="2020-12-21T10:43:22.679" v="2224" actId="47"/>
        <pc:sldMkLst>
          <pc:docMk/>
          <pc:sldMk cId="538001047" sldId="467"/>
        </pc:sldMkLst>
        <pc:spChg chg="add del mod">
          <ac:chgData name="Edith Swerts | GoodPlanet Belgium" userId="8af9154f-b975-473a-ad1c-7b4c64db452d" providerId="ADAL" clId="{3478F210-668C-4F7E-A3F5-73B61D06DD43}" dt="2020-12-21T10:43:10.614" v="2221"/>
          <ac:spMkLst>
            <pc:docMk/>
            <pc:sldMk cId="538001047" sldId="467"/>
            <ac:spMk id="2" creationId="{00000000-0000-0000-0000-000000000000}"/>
          </ac:spMkLst>
        </pc:spChg>
      </pc:sldChg>
      <pc:sldChg chg="addSp modSp add del mod">
        <pc:chgData name="Edith Swerts | GoodPlanet Belgium" userId="8af9154f-b975-473a-ad1c-7b4c64db452d" providerId="ADAL" clId="{3478F210-668C-4F7E-A3F5-73B61D06DD43}" dt="2020-12-21T11:39:48.310" v="4804" actId="47"/>
        <pc:sldMkLst>
          <pc:docMk/>
          <pc:sldMk cId="3874668533" sldId="467"/>
        </pc:sldMkLst>
        <pc:spChg chg="mod">
          <ac:chgData name="Edith Swerts | GoodPlanet Belgium" userId="8af9154f-b975-473a-ad1c-7b4c64db452d" providerId="ADAL" clId="{3478F210-668C-4F7E-A3F5-73B61D06DD43}" dt="2020-12-21T11:10:25.337" v="4306" actId="20577"/>
          <ac:spMkLst>
            <pc:docMk/>
            <pc:sldMk cId="3874668533" sldId="467"/>
            <ac:spMk id="2" creationId="{00000000-0000-0000-0000-000000000000}"/>
          </ac:spMkLst>
        </pc:spChg>
        <pc:spChg chg="mod">
          <ac:chgData name="Edith Swerts | GoodPlanet Belgium" userId="8af9154f-b975-473a-ad1c-7b4c64db452d" providerId="ADAL" clId="{3478F210-668C-4F7E-A3F5-73B61D06DD43}" dt="2020-12-21T11:13:40.453" v="4404" actId="20577"/>
          <ac:spMkLst>
            <pc:docMk/>
            <pc:sldMk cId="3874668533" sldId="467"/>
            <ac:spMk id="8" creationId="{00000000-0000-0000-0000-000000000000}"/>
          </ac:spMkLst>
        </pc:spChg>
        <pc:picChg chg="add mod">
          <ac:chgData name="Edith Swerts | GoodPlanet Belgium" userId="8af9154f-b975-473a-ad1c-7b4c64db452d" providerId="ADAL" clId="{3478F210-668C-4F7E-A3F5-73B61D06DD43}" dt="2020-12-21T11:13:45.846" v="4405" actId="14100"/>
          <ac:picMkLst>
            <pc:docMk/>
            <pc:sldMk cId="3874668533" sldId="467"/>
            <ac:picMk id="7" creationId="{A3BC917E-AD2B-4FEA-A8AA-11DBBCD88AC8}"/>
          </ac:picMkLst>
        </pc:picChg>
      </pc:sldChg>
      <pc:sldChg chg="modSp add del mod">
        <pc:chgData name="Edith Swerts | GoodPlanet Belgium" userId="8af9154f-b975-473a-ad1c-7b4c64db452d" providerId="ADAL" clId="{3478F210-668C-4F7E-A3F5-73B61D06DD43}" dt="2020-12-21T11:39:31.438" v="4795"/>
        <pc:sldMkLst>
          <pc:docMk/>
          <pc:sldMk cId="506009007" sldId="468"/>
        </pc:sldMkLst>
        <pc:spChg chg="mod">
          <ac:chgData name="Edith Swerts | GoodPlanet Belgium" userId="8af9154f-b975-473a-ad1c-7b4c64db452d" providerId="ADAL" clId="{3478F210-668C-4F7E-A3F5-73B61D06DD43}" dt="2020-12-21T11:39:31.125" v="4794" actId="207"/>
          <ac:spMkLst>
            <pc:docMk/>
            <pc:sldMk cId="506009007" sldId="468"/>
            <ac:spMk id="11" creationId="{5570B0DF-AACC-47C8-8FEB-C533F0D5301F}"/>
          </ac:spMkLst>
        </pc:spChg>
        <pc:spChg chg="mod">
          <ac:chgData name="Edith Swerts | GoodPlanet Belgium" userId="8af9154f-b975-473a-ad1c-7b4c64db452d" providerId="ADAL" clId="{3478F210-668C-4F7E-A3F5-73B61D06DD43}" dt="2020-12-21T11:39:30.500" v="4792" actId="207"/>
          <ac:spMkLst>
            <pc:docMk/>
            <pc:sldMk cId="506009007" sldId="468"/>
            <ac:spMk id="12" creationId="{C230559A-298B-4A06-AC23-F6BA85590B68}"/>
          </ac:spMkLst>
        </pc:spChg>
        <pc:spChg chg="mod">
          <ac:chgData name="Edith Swerts | GoodPlanet Belgium" userId="8af9154f-b975-473a-ad1c-7b4c64db452d" providerId="ADAL" clId="{3478F210-668C-4F7E-A3F5-73B61D06DD43}" dt="2020-12-21T11:39:30.847" v="4793" actId="207"/>
          <ac:spMkLst>
            <pc:docMk/>
            <pc:sldMk cId="506009007" sldId="468"/>
            <ac:spMk id="13" creationId="{A5BB02DA-E6DA-451A-A7BB-15CBB9046D13}"/>
          </ac:spMkLst>
        </pc:spChg>
      </pc:sldChg>
      <pc:sldChg chg="modSp add mod ord modNotesTx">
        <pc:chgData name="Edith Swerts | GoodPlanet Belgium" userId="8af9154f-b975-473a-ad1c-7b4c64db452d" providerId="ADAL" clId="{3478F210-668C-4F7E-A3F5-73B61D06DD43}" dt="2020-12-23T21:10:25.147" v="21607" actId="14100"/>
        <pc:sldMkLst>
          <pc:docMk/>
          <pc:sldMk cId="2093659965" sldId="468"/>
        </pc:sldMkLst>
        <pc:spChg chg="mod">
          <ac:chgData name="Edith Swerts | GoodPlanet Belgium" userId="8af9154f-b975-473a-ad1c-7b4c64db452d" providerId="ADAL" clId="{3478F210-668C-4F7E-A3F5-73B61D06DD43}" dt="2020-12-23T08:48:36.896" v="14311" actId="20577"/>
          <ac:spMkLst>
            <pc:docMk/>
            <pc:sldMk cId="2093659965" sldId="468"/>
            <ac:spMk id="2" creationId="{00000000-0000-0000-0000-000000000000}"/>
          </ac:spMkLst>
        </pc:spChg>
        <pc:spChg chg="mod">
          <ac:chgData name="Edith Swerts | GoodPlanet Belgium" userId="8af9154f-b975-473a-ad1c-7b4c64db452d" providerId="ADAL" clId="{3478F210-668C-4F7E-A3F5-73B61D06DD43}" dt="2020-12-23T21:10:16.880" v="21606" actId="20577"/>
          <ac:spMkLst>
            <pc:docMk/>
            <pc:sldMk cId="2093659965" sldId="468"/>
            <ac:spMk id="8" creationId="{00000000-0000-0000-0000-000000000000}"/>
          </ac:spMkLst>
        </pc:spChg>
        <pc:picChg chg="mod">
          <ac:chgData name="Edith Swerts | GoodPlanet Belgium" userId="8af9154f-b975-473a-ad1c-7b4c64db452d" providerId="ADAL" clId="{3478F210-668C-4F7E-A3F5-73B61D06DD43}" dt="2020-12-23T21:10:25.147" v="21607" actId="14100"/>
          <ac:picMkLst>
            <pc:docMk/>
            <pc:sldMk cId="2093659965" sldId="468"/>
            <ac:picMk id="7" creationId="{A3BC917E-AD2B-4FEA-A8AA-11DBBCD88AC8}"/>
          </ac:picMkLst>
        </pc:picChg>
      </pc:sldChg>
      <pc:sldChg chg="add">
        <pc:chgData name="Edith Swerts | GoodPlanet Belgium" userId="8af9154f-b975-473a-ad1c-7b4c64db452d" providerId="ADAL" clId="{3478F210-668C-4F7E-A3F5-73B61D06DD43}" dt="2020-12-21T11:39:39.147" v="4802"/>
        <pc:sldMkLst>
          <pc:docMk/>
          <pc:sldMk cId="1551418285" sldId="469"/>
        </pc:sldMkLst>
      </pc:sldChg>
      <pc:sldChg chg="new add del">
        <pc:chgData name="Edith Swerts | GoodPlanet Belgium" userId="8af9154f-b975-473a-ad1c-7b4c64db452d" providerId="ADAL" clId="{3478F210-668C-4F7E-A3F5-73B61D06DD43}" dt="2020-12-21T11:39:30.093" v="4791" actId="680"/>
        <pc:sldMkLst>
          <pc:docMk/>
          <pc:sldMk cId="2425237541" sldId="469"/>
        </pc:sldMkLst>
      </pc:sldChg>
      <pc:sldChg chg="modSp add del mod ord">
        <pc:chgData name="Edith Swerts | GoodPlanet Belgium" userId="8af9154f-b975-473a-ad1c-7b4c64db452d" providerId="ADAL" clId="{3478F210-668C-4F7E-A3F5-73B61D06DD43}" dt="2020-12-21T11:39:29.649" v="4789"/>
        <pc:sldMkLst>
          <pc:docMk/>
          <pc:sldMk cId="3281285282" sldId="469"/>
        </pc:sldMkLst>
        <pc:spChg chg="mod">
          <ac:chgData name="Edith Swerts | GoodPlanet Belgium" userId="8af9154f-b975-473a-ad1c-7b4c64db452d" providerId="ADAL" clId="{3478F210-668C-4F7E-A3F5-73B61D06DD43}" dt="2020-12-21T11:39:28.053" v="4785" actId="207"/>
          <ac:spMkLst>
            <pc:docMk/>
            <pc:sldMk cId="3281285282" sldId="469"/>
            <ac:spMk id="2" creationId="{00000000-0000-0000-0000-000000000000}"/>
          </ac:spMkLst>
        </pc:spChg>
        <pc:spChg chg="mod">
          <ac:chgData name="Edith Swerts | GoodPlanet Belgium" userId="8af9154f-b975-473a-ad1c-7b4c64db452d" providerId="ADAL" clId="{3478F210-668C-4F7E-A3F5-73B61D06DD43}" dt="2020-12-21T11:39:06.026" v="4784" actId="207"/>
          <ac:spMkLst>
            <pc:docMk/>
            <pc:sldMk cId="3281285282" sldId="469"/>
            <ac:spMk id="8" creationId="{00000000-0000-0000-0000-000000000000}"/>
          </ac:spMkLst>
        </pc:spChg>
        <pc:spChg chg="mod">
          <ac:chgData name="Edith Swerts | GoodPlanet Belgium" userId="8af9154f-b975-473a-ad1c-7b4c64db452d" providerId="ADAL" clId="{3478F210-668C-4F7E-A3F5-73B61D06DD43}" dt="2020-12-21T11:39:28.972" v="4787" actId="1076"/>
          <ac:spMkLst>
            <pc:docMk/>
            <pc:sldMk cId="3281285282" sldId="469"/>
            <ac:spMk id="9" creationId="{00000000-0000-0000-0000-000000000000}"/>
          </ac:spMkLst>
        </pc:spChg>
      </pc:sldChg>
      <pc:sldChg chg="add">
        <pc:chgData name="Edith Swerts | GoodPlanet Belgium" userId="8af9154f-b975-473a-ad1c-7b4c64db452d" providerId="ADAL" clId="{3478F210-668C-4F7E-A3F5-73B61D06DD43}" dt="2020-12-21T11:39:39.147" v="4802"/>
        <pc:sldMkLst>
          <pc:docMk/>
          <pc:sldMk cId="651585939" sldId="470"/>
        </pc:sldMkLst>
      </pc:sldChg>
      <pc:sldChg chg="add del setBg">
        <pc:chgData name="Edith Swerts | GoodPlanet Belgium" userId="8af9154f-b975-473a-ad1c-7b4c64db452d" providerId="ADAL" clId="{3478F210-668C-4F7E-A3F5-73B61D06DD43}" dt="2020-12-21T11:40:23.391" v="4807" actId="47"/>
        <pc:sldMkLst>
          <pc:docMk/>
          <pc:sldMk cId="793213297" sldId="471"/>
        </pc:sldMkLst>
      </pc:sldChg>
      <pc:sldChg chg="addSp delSp modSp add mod modNotesTx">
        <pc:chgData name="Edith Swerts | GoodPlanet Belgium" userId="8af9154f-b975-473a-ad1c-7b4c64db452d" providerId="ADAL" clId="{3478F210-668C-4F7E-A3F5-73B61D06DD43}" dt="2020-12-21T21:28:15.781" v="13146" actId="1076"/>
        <pc:sldMkLst>
          <pc:docMk/>
          <pc:sldMk cId="1817833419" sldId="471"/>
        </pc:sldMkLst>
        <pc:spChg chg="add del mod">
          <ac:chgData name="Edith Swerts | GoodPlanet Belgium" userId="8af9154f-b975-473a-ad1c-7b4c64db452d" providerId="ADAL" clId="{3478F210-668C-4F7E-A3F5-73B61D06DD43}" dt="2020-12-21T11:48:43.773" v="4934" actId="404"/>
          <ac:spMkLst>
            <pc:docMk/>
            <pc:sldMk cId="1817833419" sldId="471"/>
            <ac:spMk id="2" creationId="{00000000-0000-0000-0000-000000000000}"/>
          </ac:spMkLst>
        </pc:spChg>
        <pc:spChg chg="add del mod">
          <ac:chgData name="Edith Swerts | GoodPlanet Belgium" userId="8af9154f-b975-473a-ad1c-7b4c64db452d" providerId="ADAL" clId="{3478F210-668C-4F7E-A3F5-73B61D06DD43}" dt="2020-12-21T21:28:15.781" v="13146" actId="1076"/>
          <ac:spMkLst>
            <pc:docMk/>
            <pc:sldMk cId="1817833419" sldId="471"/>
            <ac:spMk id="8" creationId="{00000000-0000-0000-0000-000000000000}"/>
          </ac:spMkLst>
        </pc:spChg>
        <pc:spChg chg="add del mod">
          <ac:chgData name="Edith Swerts | GoodPlanet Belgium" userId="8af9154f-b975-473a-ad1c-7b4c64db452d" providerId="ADAL" clId="{3478F210-668C-4F7E-A3F5-73B61D06DD43}" dt="2020-12-21T11:51:54.536" v="4957" actId="478"/>
          <ac:spMkLst>
            <pc:docMk/>
            <pc:sldMk cId="1817833419" sldId="471"/>
            <ac:spMk id="11" creationId="{03D65766-D528-4ADA-9432-496170B2F473}"/>
          </ac:spMkLst>
        </pc:spChg>
        <pc:spChg chg="add mod">
          <ac:chgData name="Edith Swerts | GoodPlanet Belgium" userId="8af9154f-b975-473a-ad1c-7b4c64db452d" providerId="ADAL" clId="{3478F210-668C-4F7E-A3F5-73B61D06DD43}" dt="2020-12-21T21:28:15.781" v="13146" actId="1076"/>
          <ac:spMkLst>
            <pc:docMk/>
            <pc:sldMk cId="1817833419" sldId="471"/>
            <ac:spMk id="12" creationId="{614CDA67-8794-4AC4-849C-E56191296BCC}"/>
          </ac:spMkLst>
        </pc:spChg>
        <pc:picChg chg="add mod">
          <ac:chgData name="Edith Swerts | GoodPlanet Belgium" userId="8af9154f-b975-473a-ad1c-7b4c64db452d" providerId="ADAL" clId="{3478F210-668C-4F7E-A3F5-73B61D06DD43}" dt="2020-12-21T11:52:20.978" v="4962" actId="1076"/>
          <ac:picMkLst>
            <pc:docMk/>
            <pc:sldMk cId="1817833419" sldId="471"/>
            <ac:picMk id="7" creationId="{8FD5B48A-9D2A-49D5-B4E5-E249E4E32615}"/>
          </ac:picMkLst>
        </pc:picChg>
      </pc:sldChg>
      <pc:sldChg chg="addSp delSp modSp add mod modClrScheme modAnim chgLayout modNotesTx">
        <pc:chgData name="Edith Swerts | GoodPlanet Belgium" userId="8af9154f-b975-473a-ad1c-7b4c64db452d" providerId="ADAL" clId="{3478F210-668C-4F7E-A3F5-73B61D06DD43}" dt="2020-12-23T21:07:40.095" v="21547" actId="404"/>
        <pc:sldMkLst>
          <pc:docMk/>
          <pc:sldMk cId="298810569" sldId="472"/>
        </pc:sldMkLst>
        <pc:spChg chg="add del mod">
          <ac:chgData name="Edith Swerts | GoodPlanet Belgium" userId="8af9154f-b975-473a-ad1c-7b4c64db452d" providerId="ADAL" clId="{3478F210-668C-4F7E-A3F5-73B61D06DD43}" dt="2020-12-21T12:07:44.939" v="5693" actId="478"/>
          <ac:spMkLst>
            <pc:docMk/>
            <pc:sldMk cId="298810569" sldId="472"/>
            <ac:spMk id="5" creationId="{2F8CC6DA-B639-45D6-A56A-E35DD84BFDB4}"/>
          </ac:spMkLst>
        </pc:spChg>
        <pc:spChg chg="del mod">
          <ac:chgData name="Edith Swerts | GoodPlanet Belgium" userId="8af9154f-b975-473a-ad1c-7b4c64db452d" providerId="ADAL" clId="{3478F210-668C-4F7E-A3F5-73B61D06DD43}" dt="2020-12-21T12:07:02.826" v="5683" actId="478"/>
          <ac:spMkLst>
            <pc:docMk/>
            <pc:sldMk cId="298810569" sldId="472"/>
            <ac:spMk id="8" creationId="{00000000-0000-0000-0000-000000000000}"/>
          </ac:spMkLst>
        </pc:spChg>
        <pc:spChg chg="add del mod">
          <ac:chgData name="Edith Swerts | GoodPlanet Belgium" userId="8af9154f-b975-473a-ad1c-7b4c64db452d" providerId="ADAL" clId="{3478F210-668C-4F7E-A3F5-73B61D06DD43}" dt="2020-12-21T12:07:44.939" v="5693" actId="478"/>
          <ac:spMkLst>
            <pc:docMk/>
            <pc:sldMk cId="298810569" sldId="472"/>
            <ac:spMk id="11" creationId="{3F733DDE-3666-43C5-9ACB-BEA117A75272}"/>
          </ac:spMkLst>
        </pc:spChg>
        <pc:spChg chg="add del mod">
          <ac:chgData name="Edith Swerts | GoodPlanet Belgium" userId="8af9154f-b975-473a-ad1c-7b4c64db452d" providerId="ADAL" clId="{3478F210-668C-4F7E-A3F5-73B61D06DD43}" dt="2020-12-21T12:07:44.939" v="5693" actId="478"/>
          <ac:spMkLst>
            <pc:docMk/>
            <pc:sldMk cId="298810569" sldId="472"/>
            <ac:spMk id="12" creationId="{8756D998-C6E9-480A-A46B-7EF10110F493}"/>
          </ac:spMkLst>
        </pc:spChg>
        <pc:spChg chg="add del mod">
          <ac:chgData name="Edith Swerts | GoodPlanet Belgium" userId="8af9154f-b975-473a-ad1c-7b4c64db452d" providerId="ADAL" clId="{3478F210-668C-4F7E-A3F5-73B61D06DD43}" dt="2020-12-21T12:08:35.758" v="5701" actId="478"/>
          <ac:spMkLst>
            <pc:docMk/>
            <pc:sldMk cId="298810569" sldId="472"/>
            <ac:spMk id="13" creationId="{91C13D01-353A-4D0D-9C92-5E19165BD623}"/>
          </ac:spMkLst>
        </pc:spChg>
        <pc:spChg chg="add del mod">
          <ac:chgData name="Edith Swerts | GoodPlanet Belgium" userId="8af9154f-b975-473a-ad1c-7b4c64db452d" providerId="ADAL" clId="{3478F210-668C-4F7E-A3F5-73B61D06DD43}" dt="2020-12-21T12:08:35.758" v="5701" actId="478"/>
          <ac:spMkLst>
            <pc:docMk/>
            <pc:sldMk cId="298810569" sldId="472"/>
            <ac:spMk id="14" creationId="{C689982D-3F62-4C8D-9C82-4B93B4EBB2A9}"/>
          </ac:spMkLst>
        </pc:spChg>
        <pc:spChg chg="add mod ord">
          <ac:chgData name="Edith Swerts | GoodPlanet Belgium" userId="8af9154f-b975-473a-ad1c-7b4c64db452d" providerId="ADAL" clId="{3478F210-668C-4F7E-A3F5-73B61D06DD43}" dt="2020-12-21T12:07:07.479" v="5684" actId="1076"/>
          <ac:spMkLst>
            <pc:docMk/>
            <pc:sldMk cId="298810569" sldId="472"/>
            <ac:spMk id="17" creationId="{DECD9C54-FE5E-4076-AD6A-E7837AE8E0F4}"/>
          </ac:spMkLst>
        </pc:spChg>
        <pc:spChg chg="add mod ord">
          <ac:chgData name="Edith Swerts | GoodPlanet Belgium" userId="8af9154f-b975-473a-ad1c-7b4c64db452d" providerId="ADAL" clId="{3478F210-668C-4F7E-A3F5-73B61D06DD43}" dt="2020-12-21T13:00:06.833" v="8387" actId="20577"/>
          <ac:spMkLst>
            <pc:docMk/>
            <pc:sldMk cId="298810569" sldId="472"/>
            <ac:spMk id="18" creationId="{E25BB5F9-6F86-47C3-8973-F9841F748A4C}"/>
          </ac:spMkLst>
        </pc:spChg>
        <pc:spChg chg="add mod ord">
          <ac:chgData name="Edith Swerts | GoodPlanet Belgium" userId="8af9154f-b975-473a-ad1c-7b4c64db452d" providerId="ADAL" clId="{3478F210-668C-4F7E-A3F5-73B61D06DD43}" dt="2020-12-23T21:07:40.095" v="21547" actId="404"/>
          <ac:spMkLst>
            <pc:docMk/>
            <pc:sldMk cId="298810569" sldId="472"/>
            <ac:spMk id="19" creationId="{008754AD-DCFB-451E-9377-B431451B4A4B}"/>
          </ac:spMkLst>
        </pc:spChg>
        <pc:spChg chg="add mod">
          <ac:chgData name="Edith Swerts | GoodPlanet Belgium" userId="8af9154f-b975-473a-ad1c-7b4c64db452d" providerId="ADAL" clId="{3478F210-668C-4F7E-A3F5-73B61D06DD43}" dt="2020-12-21T12:11:13.900" v="5737" actId="1076"/>
          <ac:spMkLst>
            <pc:docMk/>
            <pc:sldMk cId="298810569" sldId="472"/>
            <ac:spMk id="20" creationId="{E34EF55F-A40E-43EC-AC89-613C1D6DA43A}"/>
          </ac:spMkLst>
        </pc:spChg>
        <pc:spChg chg="add mod">
          <ac:chgData name="Edith Swerts | GoodPlanet Belgium" userId="8af9154f-b975-473a-ad1c-7b4c64db452d" providerId="ADAL" clId="{3478F210-668C-4F7E-A3F5-73B61D06DD43}" dt="2020-12-21T12:11:20.528" v="5739" actId="1076"/>
          <ac:spMkLst>
            <pc:docMk/>
            <pc:sldMk cId="298810569" sldId="472"/>
            <ac:spMk id="24" creationId="{1CD39417-7DC1-47A8-833F-6052CAA0479E}"/>
          </ac:spMkLst>
        </pc:spChg>
        <pc:picChg chg="del">
          <ac:chgData name="Edith Swerts | GoodPlanet Belgium" userId="8af9154f-b975-473a-ad1c-7b4c64db452d" providerId="ADAL" clId="{3478F210-668C-4F7E-A3F5-73B61D06DD43}" dt="2020-12-21T12:11:42.807" v="5742" actId="478"/>
          <ac:picMkLst>
            <pc:docMk/>
            <pc:sldMk cId="298810569" sldId="472"/>
            <ac:picMk id="10" creationId="{00000000-0000-0000-0000-000000000000}"/>
          </ac:picMkLst>
        </pc:picChg>
        <pc:cxnChg chg="add del mod">
          <ac:chgData name="Edith Swerts | GoodPlanet Belgium" userId="8af9154f-b975-473a-ad1c-7b4c64db452d" providerId="ADAL" clId="{3478F210-668C-4F7E-A3F5-73B61D06DD43}" dt="2020-12-21T12:05:32.546" v="5656" actId="478"/>
          <ac:cxnSpMkLst>
            <pc:docMk/>
            <pc:sldMk cId="298810569" sldId="472"/>
            <ac:cxnSpMk id="4" creationId="{CE514E0A-4E05-49E4-A3D2-B9945B3B1BCA}"/>
          </ac:cxnSpMkLst>
        </pc:cxnChg>
        <pc:cxnChg chg="add del mod">
          <ac:chgData name="Edith Swerts | GoodPlanet Belgium" userId="8af9154f-b975-473a-ad1c-7b4c64db452d" providerId="ADAL" clId="{3478F210-668C-4F7E-A3F5-73B61D06DD43}" dt="2020-12-21T12:09:37.321" v="5712" actId="478"/>
          <ac:cxnSpMkLst>
            <pc:docMk/>
            <pc:sldMk cId="298810569" sldId="472"/>
            <ac:cxnSpMk id="16" creationId="{FD037834-6D01-4447-B930-E38B06F01BA6}"/>
          </ac:cxnSpMkLst>
        </pc:cxnChg>
        <pc:cxnChg chg="add del mod">
          <ac:chgData name="Edith Swerts | GoodPlanet Belgium" userId="8af9154f-b975-473a-ad1c-7b4c64db452d" providerId="ADAL" clId="{3478F210-668C-4F7E-A3F5-73B61D06DD43}" dt="2020-12-21T12:09:52.908" v="5717" actId="478"/>
          <ac:cxnSpMkLst>
            <pc:docMk/>
            <pc:sldMk cId="298810569" sldId="472"/>
            <ac:cxnSpMk id="21" creationId="{ED9184CB-3265-4F71-9658-64044AB5FDA8}"/>
          </ac:cxnSpMkLst>
        </pc:cxnChg>
        <pc:cxnChg chg="del mod">
          <ac:chgData name="Edith Swerts | GoodPlanet Belgium" userId="8af9154f-b975-473a-ad1c-7b4c64db452d" providerId="ADAL" clId="{3478F210-668C-4F7E-A3F5-73B61D06DD43}" dt="2020-12-21T12:11:46.886" v="5744" actId="478"/>
          <ac:cxnSpMkLst>
            <pc:docMk/>
            <pc:sldMk cId="298810569" sldId="472"/>
            <ac:cxnSpMk id="23" creationId="{00000000-0000-0000-0000-000000000000}"/>
          </ac:cxnSpMkLst>
        </pc:cxnChg>
      </pc:sldChg>
      <pc:sldChg chg="add del">
        <pc:chgData name="Edith Swerts | GoodPlanet Belgium" userId="8af9154f-b975-473a-ad1c-7b4c64db452d" providerId="ADAL" clId="{3478F210-668C-4F7E-A3F5-73B61D06DD43}" dt="2020-12-21T11:52:15.462" v="4960"/>
        <pc:sldMkLst>
          <pc:docMk/>
          <pc:sldMk cId="1217189464" sldId="472"/>
        </pc:sldMkLst>
      </pc:sldChg>
      <pc:sldChg chg="addSp delSp modSp add mod modNotesTx">
        <pc:chgData name="Edith Swerts | GoodPlanet Belgium" userId="8af9154f-b975-473a-ad1c-7b4c64db452d" providerId="ADAL" clId="{3478F210-668C-4F7E-A3F5-73B61D06DD43}" dt="2020-12-21T12:59:18.837" v="8382" actId="20577"/>
        <pc:sldMkLst>
          <pc:docMk/>
          <pc:sldMk cId="3214522946" sldId="473"/>
        </pc:sldMkLst>
        <pc:spChg chg="mod">
          <ac:chgData name="Edith Swerts | GoodPlanet Belgium" userId="8af9154f-b975-473a-ad1c-7b4c64db452d" providerId="ADAL" clId="{3478F210-668C-4F7E-A3F5-73B61D06DD43}" dt="2020-12-21T12:17:14.176" v="6004" actId="20577"/>
          <ac:spMkLst>
            <pc:docMk/>
            <pc:sldMk cId="3214522946" sldId="473"/>
            <ac:spMk id="2" creationId="{00000000-0000-0000-0000-000000000000}"/>
          </ac:spMkLst>
        </pc:spChg>
        <pc:spChg chg="mod ord">
          <ac:chgData name="Edith Swerts | GoodPlanet Belgium" userId="8af9154f-b975-473a-ad1c-7b4c64db452d" providerId="ADAL" clId="{3478F210-668C-4F7E-A3F5-73B61D06DD43}" dt="2020-12-21T12:18:58.194" v="6067" actId="14100"/>
          <ac:spMkLst>
            <pc:docMk/>
            <pc:sldMk cId="3214522946" sldId="473"/>
            <ac:spMk id="8" creationId="{00000000-0000-0000-0000-000000000000}"/>
          </ac:spMkLst>
        </pc:spChg>
        <pc:picChg chg="add mod modCrop">
          <ac:chgData name="Edith Swerts | GoodPlanet Belgium" userId="8af9154f-b975-473a-ad1c-7b4c64db452d" providerId="ADAL" clId="{3478F210-668C-4F7E-A3F5-73B61D06DD43}" dt="2020-12-21T12:18:43.354" v="6063" actId="1076"/>
          <ac:picMkLst>
            <pc:docMk/>
            <pc:sldMk cId="3214522946" sldId="473"/>
            <ac:picMk id="4" creationId="{44911053-160C-4ABE-88F9-D54DE3E17062}"/>
          </ac:picMkLst>
        </pc:picChg>
        <pc:picChg chg="del">
          <ac:chgData name="Edith Swerts | GoodPlanet Belgium" userId="8af9154f-b975-473a-ad1c-7b4c64db452d" providerId="ADAL" clId="{3478F210-668C-4F7E-A3F5-73B61D06DD43}" dt="2020-12-21T12:17:47.872" v="6051" actId="478"/>
          <ac:picMkLst>
            <pc:docMk/>
            <pc:sldMk cId="3214522946" sldId="473"/>
            <ac:picMk id="10" creationId="{00000000-0000-0000-0000-000000000000}"/>
          </ac:picMkLst>
        </pc:picChg>
        <pc:cxnChg chg="del mod">
          <ac:chgData name="Edith Swerts | GoodPlanet Belgium" userId="8af9154f-b975-473a-ad1c-7b4c64db452d" providerId="ADAL" clId="{3478F210-668C-4F7E-A3F5-73B61D06DD43}" dt="2020-12-21T12:17:50.141" v="6053" actId="478"/>
          <ac:cxnSpMkLst>
            <pc:docMk/>
            <pc:sldMk cId="3214522946" sldId="473"/>
            <ac:cxnSpMk id="23" creationId="{00000000-0000-0000-0000-000000000000}"/>
          </ac:cxnSpMkLst>
        </pc:cxnChg>
      </pc:sldChg>
      <pc:sldChg chg="addSp delSp modSp add mod modAnim modNotesTx">
        <pc:chgData name="Edith Swerts | GoodPlanet Belgium" userId="8af9154f-b975-473a-ad1c-7b4c64db452d" providerId="ADAL" clId="{3478F210-668C-4F7E-A3F5-73B61D06DD43}" dt="2020-12-23T21:31:06.621" v="22118" actId="1076"/>
        <pc:sldMkLst>
          <pc:docMk/>
          <pc:sldMk cId="3208814339" sldId="474"/>
        </pc:sldMkLst>
        <pc:spChg chg="mod">
          <ac:chgData name="Edith Swerts | GoodPlanet Belgium" userId="8af9154f-b975-473a-ad1c-7b4c64db452d" providerId="ADAL" clId="{3478F210-668C-4F7E-A3F5-73B61D06DD43}" dt="2020-12-21T13:01:40.386" v="8448" actId="404"/>
          <ac:spMkLst>
            <pc:docMk/>
            <pc:sldMk cId="3208814339" sldId="474"/>
            <ac:spMk id="2" creationId="{00000000-0000-0000-0000-000000000000}"/>
          </ac:spMkLst>
        </pc:spChg>
        <pc:spChg chg="mod">
          <ac:chgData name="Edith Swerts | GoodPlanet Belgium" userId="8af9154f-b975-473a-ad1c-7b4c64db452d" providerId="ADAL" clId="{3478F210-668C-4F7E-A3F5-73B61D06DD43}" dt="2020-12-23T21:31:06.621" v="22118" actId="1076"/>
          <ac:spMkLst>
            <pc:docMk/>
            <pc:sldMk cId="3208814339" sldId="474"/>
            <ac:spMk id="8" creationId="{00000000-0000-0000-0000-000000000000}"/>
          </ac:spMkLst>
        </pc:spChg>
        <pc:spChg chg="add mod">
          <ac:chgData name="Edith Swerts | GoodPlanet Belgium" userId="8af9154f-b975-473a-ad1c-7b4c64db452d" providerId="ADAL" clId="{3478F210-668C-4F7E-A3F5-73B61D06DD43}" dt="2020-12-23T21:31:00.005" v="22116" actId="1076"/>
          <ac:spMkLst>
            <pc:docMk/>
            <pc:sldMk cId="3208814339" sldId="474"/>
            <ac:spMk id="11" creationId="{D4E4C4F8-FD62-4307-9EFD-996AD9D089A3}"/>
          </ac:spMkLst>
        </pc:spChg>
        <pc:picChg chg="add del mod modCrop">
          <ac:chgData name="Edith Swerts | GoodPlanet Belgium" userId="8af9154f-b975-473a-ad1c-7b4c64db452d" providerId="ADAL" clId="{3478F210-668C-4F7E-A3F5-73B61D06DD43}" dt="2020-12-21T14:30:09.883" v="8537" actId="21"/>
          <ac:picMkLst>
            <pc:docMk/>
            <pc:sldMk cId="3208814339" sldId="474"/>
            <ac:picMk id="4" creationId="{1852AF87-563E-42F5-851C-BF279A98C0F2}"/>
          </ac:picMkLst>
        </pc:picChg>
        <pc:picChg chg="add mod">
          <ac:chgData name="Edith Swerts | GoodPlanet Belgium" userId="8af9154f-b975-473a-ad1c-7b4c64db452d" providerId="ADAL" clId="{3478F210-668C-4F7E-A3F5-73B61D06DD43}" dt="2020-12-23T21:31:03.041" v="22117" actId="1076"/>
          <ac:picMkLst>
            <pc:docMk/>
            <pc:sldMk cId="3208814339" sldId="474"/>
            <ac:picMk id="7" creationId="{C02EE08C-4DDA-4F14-9678-4B8A8875EAFB}"/>
          </ac:picMkLst>
        </pc:picChg>
      </pc:sldChg>
      <pc:sldChg chg="modSp add modAnim modNotesTx">
        <pc:chgData name="Edith Swerts | GoodPlanet Belgium" userId="8af9154f-b975-473a-ad1c-7b4c64db452d" providerId="ADAL" clId="{3478F210-668C-4F7E-A3F5-73B61D06DD43}" dt="2020-12-23T21:07:25.412" v="21543" actId="404"/>
        <pc:sldMkLst>
          <pc:docMk/>
          <pc:sldMk cId="3848778281" sldId="475"/>
        </pc:sldMkLst>
        <pc:spChg chg="mod">
          <ac:chgData name="Edith Swerts | GoodPlanet Belgium" userId="8af9154f-b975-473a-ad1c-7b4c64db452d" providerId="ADAL" clId="{3478F210-668C-4F7E-A3F5-73B61D06DD43}" dt="2020-12-23T21:07:19.648" v="21541" actId="404"/>
          <ac:spMkLst>
            <pc:docMk/>
            <pc:sldMk cId="3848778281" sldId="475"/>
            <ac:spMk id="18" creationId="{E25BB5F9-6F86-47C3-8973-F9841F748A4C}"/>
          </ac:spMkLst>
        </pc:spChg>
        <pc:spChg chg="mod">
          <ac:chgData name="Edith Swerts | GoodPlanet Belgium" userId="8af9154f-b975-473a-ad1c-7b4c64db452d" providerId="ADAL" clId="{3478F210-668C-4F7E-A3F5-73B61D06DD43}" dt="2020-12-23T21:07:25.412" v="21543" actId="404"/>
          <ac:spMkLst>
            <pc:docMk/>
            <pc:sldMk cId="3848778281" sldId="475"/>
            <ac:spMk id="19" creationId="{008754AD-DCFB-451E-9377-B431451B4A4B}"/>
          </ac:spMkLst>
        </pc:spChg>
      </pc:sldChg>
      <pc:sldChg chg="add ord">
        <pc:chgData name="Edith Swerts | GoodPlanet Belgium" userId="8af9154f-b975-473a-ad1c-7b4c64db452d" providerId="ADAL" clId="{3478F210-668C-4F7E-A3F5-73B61D06DD43}" dt="2020-12-23T21:20:57.232" v="21894"/>
        <pc:sldMkLst>
          <pc:docMk/>
          <pc:sldMk cId="1749120231" sldId="476"/>
        </pc:sldMkLst>
      </pc:sldChg>
      <pc:sldChg chg="addSp modSp new del">
        <pc:chgData name="Edith Swerts | GoodPlanet Belgium" userId="8af9154f-b975-473a-ad1c-7b4c64db452d" providerId="ADAL" clId="{3478F210-668C-4F7E-A3F5-73B61D06DD43}" dt="2020-12-21T14:36:26.738" v="8556" actId="47"/>
        <pc:sldMkLst>
          <pc:docMk/>
          <pc:sldMk cId="1608025102" sldId="477"/>
        </pc:sldMkLst>
        <pc:picChg chg="add mod">
          <ac:chgData name="Edith Swerts | GoodPlanet Belgium" userId="8af9154f-b975-473a-ad1c-7b4c64db452d" providerId="ADAL" clId="{3478F210-668C-4F7E-A3F5-73B61D06DD43}" dt="2020-12-21T14:30:17.472" v="8539"/>
          <ac:picMkLst>
            <pc:docMk/>
            <pc:sldMk cId="1608025102" sldId="477"/>
            <ac:picMk id="2" creationId="{3264379D-1341-4429-881B-079C4B7131F2}"/>
          </ac:picMkLst>
        </pc:picChg>
      </pc:sldChg>
      <pc:sldChg chg="delSp add del mod">
        <pc:chgData name="Edith Swerts | GoodPlanet Belgium" userId="8af9154f-b975-473a-ad1c-7b4c64db452d" providerId="ADAL" clId="{3478F210-668C-4F7E-A3F5-73B61D06DD43}" dt="2020-12-21T14:36:25.459" v="8555" actId="47"/>
        <pc:sldMkLst>
          <pc:docMk/>
          <pc:sldMk cId="2789692878" sldId="478"/>
        </pc:sldMkLst>
        <pc:picChg chg="del">
          <ac:chgData name="Edith Swerts | GoodPlanet Belgium" userId="8af9154f-b975-473a-ad1c-7b4c64db452d" providerId="ADAL" clId="{3478F210-668C-4F7E-A3F5-73B61D06DD43}" dt="2020-12-21T14:30:45.046" v="8542" actId="21"/>
          <ac:picMkLst>
            <pc:docMk/>
            <pc:sldMk cId="2789692878" sldId="478"/>
            <ac:picMk id="2" creationId="{3264379D-1341-4429-881B-079C4B7131F2}"/>
          </ac:picMkLst>
        </pc:picChg>
      </pc:sldChg>
      <pc:sldChg chg="addSp delSp modSp add mod modNotesTx">
        <pc:chgData name="Edith Swerts | GoodPlanet Belgium" userId="8af9154f-b975-473a-ad1c-7b4c64db452d" providerId="ADAL" clId="{3478F210-668C-4F7E-A3F5-73B61D06DD43}" dt="2020-12-21T15:10:02.956" v="11974" actId="115"/>
        <pc:sldMkLst>
          <pc:docMk/>
          <pc:sldMk cId="810070373" sldId="479"/>
        </pc:sldMkLst>
        <pc:spChg chg="del">
          <ac:chgData name="Edith Swerts | GoodPlanet Belgium" userId="8af9154f-b975-473a-ad1c-7b4c64db452d" providerId="ADAL" clId="{3478F210-668C-4F7E-A3F5-73B61D06DD43}" dt="2020-12-21T14:30:48.787" v="8543" actId="478"/>
          <ac:spMkLst>
            <pc:docMk/>
            <pc:sldMk cId="810070373" sldId="479"/>
            <ac:spMk id="2" creationId="{00000000-0000-0000-0000-000000000000}"/>
          </ac:spMkLst>
        </pc:spChg>
        <pc:spChg chg="add mod">
          <ac:chgData name="Edith Swerts | GoodPlanet Belgium" userId="8af9154f-b975-473a-ad1c-7b4c64db452d" providerId="ADAL" clId="{3478F210-668C-4F7E-A3F5-73B61D06DD43}" dt="2020-12-21T14:41:14.145" v="8683" actId="20577"/>
          <ac:spMkLst>
            <pc:docMk/>
            <pc:sldMk cId="810070373" sldId="479"/>
            <ac:spMk id="6" creationId="{8039F83B-4109-4FCD-96A4-455DF1360106}"/>
          </ac:spMkLst>
        </pc:spChg>
        <pc:spChg chg="del">
          <ac:chgData name="Edith Swerts | GoodPlanet Belgium" userId="8af9154f-b975-473a-ad1c-7b4c64db452d" providerId="ADAL" clId="{3478F210-668C-4F7E-A3F5-73B61D06DD43}" dt="2020-12-21T14:30:51.421" v="8544" actId="478"/>
          <ac:spMkLst>
            <pc:docMk/>
            <pc:sldMk cId="810070373" sldId="479"/>
            <ac:spMk id="8" creationId="{00000000-0000-0000-0000-000000000000}"/>
          </ac:spMkLst>
        </pc:spChg>
        <pc:picChg chg="add mod">
          <ac:chgData name="Edith Swerts | GoodPlanet Belgium" userId="8af9154f-b975-473a-ad1c-7b4c64db452d" providerId="ADAL" clId="{3478F210-668C-4F7E-A3F5-73B61D06DD43}" dt="2020-12-21T14:40:49.574" v="8663" actId="1076"/>
          <ac:picMkLst>
            <pc:docMk/>
            <pc:sldMk cId="810070373" sldId="479"/>
            <ac:picMk id="7" creationId="{8F6924AC-0511-430E-9F1A-6220CA54C18A}"/>
          </ac:picMkLst>
        </pc:picChg>
      </pc:sldChg>
      <pc:sldChg chg="add del">
        <pc:chgData name="Edith Swerts | GoodPlanet Belgium" userId="8af9154f-b975-473a-ad1c-7b4c64db452d" providerId="ADAL" clId="{3478F210-668C-4F7E-A3F5-73B61D06DD43}" dt="2020-12-21T15:09:42.800" v="11949" actId="47"/>
        <pc:sldMkLst>
          <pc:docMk/>
          <pc:sldMk cId="3924179329" sldId="480"/>
        </pc:sldMkLst>
      </pc:sldChg>
      <pc:sldChg chg="modSp add mod">
        <pc:chgData name="Edith Swerts | GoodPlanet Belgium" userId="8af9154f-b975-473a-ad1c-7b4c64db452d" providerId="ADAL" clId="{3478F210-668C-4F7E-A3F5-73B61D06DD43}" dt="2020-12-21T15:09:19.263" v="11947" actId="207"/>
        <pc:sldMkLst>
          <pc:docMk/>
          <pc:sldMk cId="2995144237" sldId="481"/>
        </pc:sldMkLst>
        <pc:spChg chg="mod">
          <ac:chgData name="Edith Swerts | GoodPlanet Belgium" userId="8af9154f-b975-473a-ad1c-7b4c64db452d" providerId="ADAL" clId="{3478F210-668C-4F7E-A3F5-73B61D06DD43}" dt="2020-12-21T15:09:19.263" v="11947" actId="207"/>
          <ac:spMkLst>
            <pc:docMk/>
            <pc:sldMk cId="2995144237" sldId="481"/>
            <ac:spMk id="8" creationId="{00000000-0000-0000-0000-000000000000}"/>
          </ac:spMkLst>
        </pc:spChg>
        <pc:spChg chg="mod">
          <ac:chgData name="Edith Swerts | GoodPlanet Belgium" userId="8af9154f-b975-473a-ad1c-7b4c64db452d" providerId="ADAL" clId="{3478F210-668C-4F7E-A3F5-73B61D06DD43}" dt="2020-12-21T15:09:13.730" v="11945" actId="207"/>
          <ac:spMkLst>
            <pc:docMk/>
            <pc:sldMk cId="2995144237" sldId="481"/>
            <ac:spMk id="11" creationId="{5570B0DF-AACC-47C8-8FEB-C533F0D5301F}"/>
          </ac:spMkLst>
        </pc:spChg>
      </pc:sldChg>
      <pc:sldChg chg="add">
        <pc:chgData name="Edith Swerts | GoodPlanet Belgium" userId="8af9154f-b975-473a-ad1c-7b4c64db452d" providerId="ADAL" clId="{3478F210-668C-4F7E-A3F5-73B61D06DD43}" dt="2020-12-21T15:09:34.527" v="11948"/>
        <pc:sldMkLst>
          <pc:docMk/>
          <pc:sldMk cId="2997521002" sldId="482"/>
        </pc:sldMkLst>
      </pc:sldChg>
      <pc:sldChg chg="addSp delSp modSp add mod ord">
        <pc:chgData name="Edith Swerts | GoodPlanet Belgium" userId="8af9154f-b975-473a-ad1c-7b4c64db452d" providerId="ADAL" clId="{3478F210-668C-4F7E-A3F5-73B61D06DD43}" dt="2020-12-21T21:05:26.725" v="12404" actId="1076"/>
        <pc:sldMkLst>
          <pc:docMk/>
          <pc:sldMk cId="3770346087" sldId="483"/>
        </pc:sldMkLst>
        <pc:spChg chg="mod">
          <ac:chgData name="Edith Swerts | GoodPlanet Belgium" userId="8af9154f-b975-473a-ad1c-7b4c64db452d" providerId="ADAL" clId="{3478F210-668C-4F7E-A3F5-73B61D06DD43}" dt="2020-12-21T20:58:45.775" v="12384" actId="403"/>
          <ac:spMkLst>
            <pc:docMk/>
            <pc:sldMk cId="3770346087" sldId="483"/>
            <ac:spMk id="2" creationId="{00000000-0000-0000-0000-000000000000}"/>
          </ac:spMkLst>
        </pc:spChg>
        <pc:spChg chg="del mod">
          <ac:chgData name="Edith Swerts | GoodPlanet Belgium" userId="8af9154f-b975-473a-ad1c-7b4c64db452d" providerId="ADAL" clId="{3478F210-668C-4F7E-A3F5-73B61D06DD43}" dt="2020-12-21T20:58:55.734" v="12385" actId="478"/>
          <ac:spMkLst>
            <pc:docMk/>
            <pc:sldMk cId="3770346087" sldId="483"/>
            <ac:spMk id="8" creationId="{00000000-0000-0000-0000-000000000000}"/>
          </ac:spMkLst>
        </pc:spChg>
        <pc:spChg chg="add mod">
          <ac:chgData name="Edith Swerts | GoodPlanet Belgium" userId="8af9154f-b975-473a-ad1c-7b4c64db452d" providerId="ADAL" clId="{3478F210-668C-4F7E-A3F5-73B61D06DD43}" dt="2020-12-21T21:05:26.725" v="12404" actId="1076"/>
          <ac:spMkLst>
            <pc:docMk/>
            <pc:sldMk cId="3770346087" sldId="483"/>
            <ac:spMk id="11" creationId="{55EC83C8-E9AC-408C-BF40-2A4928DE4264}"/>
          </ac:spMkLst>
        </pc:spChg>
        <pc:spChg chg="add mod">
          <ac:chgData name="Edith Swerts | GoodPlanet Belgium" userId="8af9154f-b975-473a-ad1c-7b4c64db452d" providerId="ADAL" clId="{3478F210-668C-4F7E-A3F5-73B61D06DD43}" dt="2020-12-21T21:05:20.902" v="12402" actId="1076"/>
          <ac:spMkLst>
            <pc:docMk/>
            <pc:sldMk cId="3770346087" sldId="483"/>
            <ac:spMk id="12" creationId="{C4258B1D-EAF8-4138-96BB-7007DCFD5AFF}"/>
          </ac:spMkLst>
        </pc:spChg>
        <pc:picChg chg="add del mod">
          <ac:chgData name="Edith Swerts | GoodPlanet Belgium" userId="8af9154f-b975-473a-ad1c-7b4c64db452d" providerId="ADAL" clId="{3478F210-668C-4F7E-A3F5-73B61D06DD43}" dt="2020-12-21T20:50:12.003" v="12238" actId="21"/>
          <ac:picMkLst>
            <pc:docMk/>
            <pc:sldMk cId="3770346087" sldId="483"/>
            <ac:picMk id="4" creationId="{EE9615C4-A21D-4C5A-904D-55FE0EF1360E}"/>
          </ac:picMkLst>
        </pc:picChg>
      </pc:sldChg>
      <pc:sldChg chg="addSp delSp modSp new del mod">
        <pc:chgData name="Edith Swerts | GoodPlanet Belgium" userId="8af9154f-b975-473a-ad1c-7b4c64db452d" providerId="ADAL" clId="{3478F210-668C-4F7E-A3F5-73B61D06DD43}" dt="2020-12-21T15:23:46.339" v="12105" actId="47"/>
        <pc:sldMkLst>
          <pc:docMk/>
          <pc:sldMk cId="4062719396" sldId="484"/>
        </pc:sldMkLst>
        <pc:picChg chg="add del mod">
          <ac:chgData name="Edith Swerts | GoodPlanet Belgium" userId="8af9154f-b975-473a-ad1c-7b4c64db452d" providerId="ADAL" clId="{3478F210-668C-4F7E-A3F5-73B61D06DD43}" dt="2020-12-21T15:23:44.196" v="12103" actId="21"/>
          <ac:picMkLst>
            <pc:docMk/>
            <pc:sldMk cId="4062719396" sldId="484"/>
            <ac:picMk id="3" creationId="{F8B53B8C-C0A1-4BA9-AAA7-FD2C4F030A17}"/>
          </ac:picMkLst>
        </pc:picChg>
      </pc:sldChg>
      <pc:sldChg chg="new del">
        <pc:chgData name="Edith Swerts | GoodPlanet Belgium" userId="8af9154f-b975-473a-ad1c-7b4c64db452d" providerId="ADAL" clId="{3478F210-668C-4F7E-A3F5-73B61D06DD43}" dt="2020-12-21T15:23:45.854" v="12104" actId="47"/>
        <pc:sldMkLst>
          <pc:docMk/>
          <pc:sldMk cId="139216592" sldId="485"/>
        </pc:sldMkLst>
      </pc:sldChg>
      <pc:sldChg chg="addSp delSp modSp add mod modNotesTx">
        <pc:chgData name="Edith Swerts | GoodPlanet Belgium" userId="8af9154f-b975-473a-ad1c-7b4c64db452d" providerId="ADAL" clId="{3478F210-668C-4F7E-A3F5-73B61D06DD43}" dt="2020-12-23T17:17:53.749" v="20458" actId="113"/>
        <pc:sldMkLst>
          <pc:docMk/>
          <pc:sldMk cId="389025205" sldId="486"/>
        </pc:sldMkLst>
        <pc:spChg chg="mod">
          <ac:chgData name="Edith Swerts | GoodPlanet Belgium" userId="8af9154f-b975-473a-ad1c-7b4c64db452d" providerId="ADAL" clId="{3478F210-668C-4F7E-A3F5-73B61D06DD43}" dt="2020-12-23T14:08:32.700" v="16854" actId="404"/>
          <ac:spMkLst>
            <pc:docMk/>
            <pc:sldMk cId="389025205" sldId="486"/>
            <ac:spMk id="2" creationId="{00000000-0000-0000-0000-000000000000}"/>
          </ac:spMkLst>
        </pc:spChg>
        <pc:spChg chg="del mod">
          <ac:chgData name="Edith Swerts | GoodPlanet Belgium" userId="8af9154f-b975-473a-ad1c-7b4c64db452d" providerId="ADAL" clId="{3478F210-668C-4F7E-A3F5-73B61D06DD43}" dt="2020-12-23T14:08:35.772" v="16856" actId="478"/>
          <ac:spMkLst>
            <pc:docMk/>
            <pc:sldMk cId="389025205" sldId="486"/>
            <ac:spMk id="8" creationId="{00000000-0000-0000-0000-000000000000}"/>
          </ac:spMkLst>
        </pc:spChg>
        <pc:picChg chg="del">
          <ac:chgData name="Edith Swerts | GoodPlanet Belgium" userId="8af9154f-b975-473a-ad1c-7b4c64db452d" providerId="ADAL" clId="{3478F210-668C-4F7E-A3F5-73B61D06DD43}" dt="2020-12-21T15:23:35.832" v="12101" actId="478"/>
          <ac:picMkLst>
            <pc:docMk/>
            <pc:sldMk cId="389025205" sldId="486"/>
            <ac:picMk id="4" creationId="{EC666A8E-9D20-4077-944A-93ADCF5307E6}"/>
          </ac:picMkLst>
        </pc:picChg>
        <pc:picChg chg="del">
          <ac:chgData name="Edith Swerts | GoodPlanet Belgium" userId="8af9154f-b975-473a-ad1c-7b4c64db452d" providerId="ADAL" clId="{3478F210-668C-4F7E-A3F5-73B61D06DD43}" dt="2020-12-23T14:08:43.516" v="16858" actId="478"/>
          <ac:picMkLst>
            <pc:docMk/>
            <pc:sldMk cId="389025205" sldId="486"/>
            <ac:picMk id="10" creationId="{00000000-0000-0000-0000-000000000000}"/>
          </ac:picMkLst>
        </pc:picChg>
        <pc:picChg chg="add mod">
          <ac:chgData name="Edith Swerts | GoodPlanet Belgium" userId="8af9154f-b975-473a-ad1c-7b4c64db452d" providerId="ADAL" clId="{3478F210-668C-4F7E-A3F5-73B61D06DD43}" dt="2020-12-23T14:08:58.420" v="16863" actId="1076"/>
          <ac:picMkLst>
            <pc:docMk/>
            <pc:sldMk cId="389025205" sldId="486"/>
            <ac:picMk id="11" creationId="{D098A89F-1AA0-4EA8-9873-136091DF4018}"/>
          </ac:picMkLst>
        </pc:picChg>
        <pc:cxnChg chg="del">
          <ac:chgData name="Edith Swerts | GoodPlanet Belgium" userId="8af9154f-b975-473a-ad1c-7b4c64db452d" providerId="ADAL" clId="{3478F210-668C-4F7E-A3F5-73B61D06DD43}" dt="2020-12-23T14:08:45.387" v="16859" actId="478"/>
          <ac:cxnSpMkLst>
            <pc:docMk/>
            <pc:sldMk cId="389025205" sldId="486"/>
            <ac:cxnSpMk id="23" creationId="{00000000-0000-0000-0000-000000000000}"/>
          </ac:cxnSpMkLst>
        </pc:cxnChg>
      </pc:sldChg>
      <pc:sldChg chg="add ord">
        <pc:chgData name="Edith Swerts | GoodPlanet Belgium" userId="8af9154f-b975-473a-ad1c-7b4c64db452d" providerId="ADAL" clId="{3478F210-668C-4F7E-A3F5-73B61D06DD43}" dt="2020-12-23T21:25:57.705" v="22081"/>
        <pc:sldMkLst>
          <pc:docMk/>
          <pc:sldMk cId="1140658602" sldId="487"/>
        </pc:sldMkLst>
      </pc:sldChg>
      <pc:sldChg chg="addSp modSp add mod modNotesTx">
        <pc:chgData name="Edith Swerts | GoodPlanet Belgium" userId="8af9154f-b975-473a-ad1c-7b4c64db452d" providerId="ADAL" clId="{3478F210-668C-4F7E-A3F5-73B61D06DD43}" dt="2020-12-23T21:14:44.446" v="21714" actId="1076"/>
        <pc:sldMkLst>
          <pc:docMk/>
          <pc:sldMk cId="1713450147" sldId="488"/>
        </pc:sldMkLst>
        <pc:spChg chg="mod">
          <ac:chgData name="Edith Swerts | GoodPlanet Belgium" userId="8af9154f-b975-473a-ad1c-7b4c64db452d" providerId="ADAL" clId="{3478F210-668C-4F7E-A3F5-73B61D06DD43}" dt="2020-12-23T21:14:42.531" v="21713" actId="20577"/>
          <ac:spMkLst>
            <pc:docMk/>
            <pc:sldMk cId="1713450147" sldId="488"/>
            <ac:spMk id="2" creationId="{00000000-0000-0000-0000-000000000000}"/>
          </ac:spMkLst>
        </pc:spChg>
        <pc:spChg chg="add mod">
          <ac:chgData name="Edith Swerts | GoodPlanet Belgium" userId="8af9154f-b975-473a-ad1c-7b4c64db452d" providerId="ADAL" clId="{3478F210-668C-4F7E-A3F5-73B61D06DD43}" dt="2020-12-23T21:12:26.397" v="21689" actId="1076"/>
          <ac:spMkLst>
            <pc:docMk/>
            <pc:sldMk cId="1713450147" sldId="488"/>
            <ac:spMk id="3" creationId="{216EA970-A2A1-42CD-9CFA-A5E32280C89F}"/>
          </ac:spMkLst>
        </pc:spChg>
        <pc:spChg chg="mod">
          <ac:chgData name="Edith Swerts | GoodPlanet Belgium" userId="8af9154f-b975-473a-ad1c-7b4c64db452d" providerId="ADAL" clId="{3478F210-668C-4F7E-A3F5-73B61D06DD43}" dt="2020-12-23T21:14:44.446" v="21714" actId="1076"/>
          <ac:spMkLst>
            <pc:docMk/>
            <pc:sldMk cId="1713450147" sldId="488"/>
            <ac:spMk id="8" creationId="{00000000-0000-0000-0000-000000000000}"/>
          </ac:spMkLst>
        </pc:spChg>
        <pc:picChg chg="add mod">
          <ac:chgData name="Edith Swerts | GoodPlanet Belgium" userId="8af9154f-b975-473a-ad1c-7b4c64db452d" providerId="ADAL" clId="{3478F210-668C-4F7E-A3F5-73B61D06DD43}" dt="2020-12-21T20:50:26.407" v="12244" actId="1076"/>
          <ac:picMkLst>
            <pc:docMk/>
            <pc:sldMk cId="1713450147" sldId="488"/>
            <ac:picMk id="7" creationId="{4FD13475-ACC5-4F8C-BC87-4D50154D1B17}"/>
          </ac:picMkLst>
        </pc:picChg>
      </pc:sldChg>
      <pc:sldChg chg="addSp delSp modSp add mod">
        <pc:chgData name="Edith Swerts | GoodPlanet Belgium" userId="8af9154f-b975-473a-ad1c-7b4c64db452d" providerId="ADAL" clId="{3478F210-668C-4F7E-A3F5-73B61D06DD43}" dt="2020-12-21T21:31:00.055" v="13152" actId="1076"/>
        <pc:sldMkLst>
          <pc:docMk/>
          <pc:sldMk cId="2541534457" sldId="489"/>
        </pc:sldMkLst>
        <pc:spChg chg="mod">
          <ac:chgData name="Edith Swerts | GoodPlanet Belgium" userId="8af9154f-b975-473a-ad1c-7b4c64db452d" providerId="ADAL" clId="{3478F210-668C-4F7E-A3F5-73B61D06DD43}" dt="2020-12-21T20:53:04.886" v="12273" actId="20577"/>
          <ac:spMkLst>
            <pc:docMk/>
            <pc:sldMk cId="2541534457" sldId="489"/>
            <ac:spMk id="2" creationId="{00000000-0000-0000-0000-000000000000}"/>
          </ac:spMkLst>
        </pc:spChg>
        <pc:spChg chg="add mod">
          <ac:chgData name="Edith Swerts | GoodPlanet Belgium" userId="8af9154f-b975-473a-ad1c-7b4c64db452d" providerId="ADAL" clId="{3478F210-668C-4F7E-A3F5-73B61D06DD43}" dt="2020-12-21T20:54:55.793" v="12286" actId="14100"/>
          <ac:spMkLst>
            <pc:docMk/>
            <pc:sldMk cId="2541534457" sldId="489"/>
            <ac:spMk id="7" creationId="{A5482E63-A8FB-4308-9DA6-C7FFEF5D9A2C}"/>
          </ac:spMkLst>
        </pc:spChg>
        <pc:spChg chg="del">
          <ac:chgData name="Edith Swerts | GoodPlanet Belgium" userId="8af9154f-b975-473a-ad1c-7b4c64db452d" providerId="ADAL" clId="{3478F210-668C-4F7E-A3F5-73B61D06DD43}" dt="2020-12-21T20:55:40.596" v="12299" actId="478"/>
          <ac:spMkLst>
            <pc:docMk/>
            <pc:sldMk cId="2541534457" sldId="489"/>
            <ac:spMk id="8" creationId="{00000000-0000-0000-0000-000000000000}"/>
          </ac:spMkLst>
        </pc:spChg>
        <pc:spChg chg="add mod">
          <ac:chgData name="Edith Swerts | GoodPlanet Belgium" userId="8af9154f-b975-473a-ad1c-7b4c64db452d" providerId="ADAL" clId="{3478F210-668C-4F7E-A3F5-73B61D06DD43}" dt="2020-12-21T21:30:49.622" v="13150" actId="1076"/>
          <ac:spMkLst>
            <pc:docMk/>
            <pc:sldMk cId="2541534457" sldId="489"/>
            <ac:spMk id="11" creationId="{E8B575FD-F015-4ED2-B091-ACB9A3237CDA}"/>
          </ac:spMkLst>
        </pc:spChg>
        <pc:picChg chg="add mod">
          <ac:chgData name="Edith Swerts | GoodPlanet Belgium" userId="8af9154f-b975-473a-ad1c-7b4c64db452d" providerId="ADAL" clId="{3478F210-668C-4F7E-A3F5-73B61D06DD43}" dt="2020-12-21T21:31:00.055" v="13152" actId="1076"/>
          <ac:picMkLst>
            <pc:docMk/>
            <pc:sldMk cId="2541534457" sldId="489"/>
            <ac:picMk id="12" creationId="{85623D44-6A7B-4574-A14B-69F531FB8905}"/>
          </ac:picMkLst>
        </pc:picChg>
      </pc:sldChg>
      <pc:sldChg chg="add">
        <pc:chgData name="Edith Swerts | GoodPlanet Belgium" userId="8af9154f-b975-473a-ad1c-7b4c64db452d" providerId="ADAL" clId="{3478F210-668C-4F7E-A3F5-73B61D06DD43}" dt="2020-12-21T21:05:55.450" v="12405"/>
        <pc:sldMkLst>
          <pc:docMk/>
          <pc:sldMk cId="925238318" sldId="490"/>
        </pc:sldMkLst>
      </pc:sldChg>
      <pc:sldChg chg="modSp add mod">
        <pc:chgData name="Edith Swerts | GoodPlanet Belgium" userId="8af9154f-b975-473a-ad1c-7b4c64db452d" providerId="ADAL" clId="{3478F210-668C-4F7E-A3F5-73B61D06DD43}" dt="2020-12-21T21:06:34.309" v="12409" actId="207"/>
        <pc:sldMkLst>
          <pc:docMk/>
          <pc:sldMk cId="906864669" sldId="491"/>
        </pc:sldMkLst>
        <pc:spChg chg="mod">
          <ac:chgData name="Edith Swerts | GoodPlanet Belgium" userId="8af9154f-b975-473a-ad1c-7b4c64db452d" providerId="ADAL" clId="{3478F210-668C-4F7E-A3F5-73B61D06DD43}" dt="2020-12-21T21:06:34.309" v="12409" actId="207"/>
          <ac:spMkLst>
            <pc:docMk/>
            <pc:sldMk cId="906864669" sldId="491"/>
            <ac:spMk id="11" creationId="{5570B0DF-AACC-47C8-8FEB-C533F0D5301F}"/>
          </ac:spMkLst>
        </pc:spChg>
        <pc:spChg chg="mod">
          <ac:chgData name="Edith Swerts | GoodPlanet Belgium" userId="8af9154f-b975-473a-ad1c-7b4c64db452d" providerId="ADAL" clId="{3478F210-668C-4F7E-A3F5-73B61D06DD43}" dt="2020-12-21T21:06:28.821" v="12407" actId="207"/>
          <ac:spMkLst>
            <pc:docMk/>
            <pc:sldMk cId="906864669" sldId="491"/>
            <ac:spMk id="12" creationId="{C230559A-298B-4A06-AC23-F6BA85590B68}"/>
          </ac:spMkLst>
        </pc:spChg>
      </pc:sldChg>
      <pc:sldChg chg="add del">
        <pc:chgData name="Edith Swerts | GoodPlanet Belgium" userId="8af9154f-b975-473a-ad1c-7b4c64db452d" providerId="ADAL" clId="{3478F210-668C-4F7E-A3F5-73B61D06DD43}" dt="2020-12-23T11:13:21.659" v="14707" actId="47"/>
        <pc:sldMkLst>
          <pc:docMk/>
          <pc:sldMk cId="901249123" sldId="492"/>
        </pc:sldMkLst>
      </pc:sldChg>
      <pc:sldChg chg="add">
        <pc:chgData name="Edith Swerts | GoodPlanet Belgium" userId="8af9154f-b975-473a-ad1c-7b4c64db452d" providerId="ADAL" clId="{3478F210-668C-4F7E-A3F5-73B61D06DD43}" dt="2020-12-21T21:07:53.503" v="12415"/>
        <pc:sldMkLst>
          <pc:docMk/>
          <pc:sldMk cId="4294035278" sldId="493"/>
        </pc:sldMkLst>
      </pc:sldChg>
      <pc:sldChg chg="modSp add mod">
        <pc:chgData name="Edith Swerts | GoodPlanet Belgium" userId="8af9154f-b975-473a-ad1c-7b4c64db452d" providerId="ADAL" clId="{3478F210-668C-4F7E-A3F5-73B61D06DD43}" dt="2020-12-21T21:08:08.059" v="12419" actId="207"/>
        <pc:sldMkLst>
          <pc:docMk/>
          <pc:sldMk cId="1262793173" sldId="494"/>
        </pc:sldMkLst>
        <pc:spChg chg="mod">
          <ac:chgData name="Edith Swerts | GoodPlanet Belgium" userId="8af9154f-b975-473a-ad1c-7b4c64db452d" providerId="ADAL" clId="{3478F210-668C-4F7E-A3F5-73B61D06DD43}" dt="2020-12-21T21:08:03.512" v="12418" actId="207"/>
          <ac:spMkLst>
            <pc:docMk/>
            <pc:sldMk cId="1262793173" sldId="494"/>
            <ac:spMk id="12" creationId="{C230559A-298B-4A06-AC23-F6BA85590B68}"/>
          </ac:spMkLst>
        </pc:spChg>
        <pc:spChg chg="mod">
          <ac:chgData name="Edith Swerts | GoodPlanet Belgium" userId="8af9154f-b975-473a-ad1c-7b4c64db452d" providerId="ADAL" clId="{3478F210-668C-4F7E-A3F5-73B61D06DD43}" dt="2020-12-21T21:08:08.059" v="12419" actId="207"/>
          <ac:spMkLst>
            <pc:docMk/>
            <pc:sldMk cId="1262793173" sldId="494"/>
            <ac:spMk id="13" creationId="{A5BB02DA-E6DA-451A-A7BB-15CBB9046D13}"/>
          </ac:spMkLst>
        </pc:spChg>
      </pc:sldChg>
      <pc:sldChg chg="addSp delSp modSp add del mod modNotesTx">
        <pc:chgData name="Edith Swerts | GoodPlanet Belgium" userId="8af9154f-b975-473a-ad1c-7b4c64db452d" providerId="ADAL" clId="{3478F210-668C-4F7E-A3F5-73B61D06DD43}" dt="2020-12-21T21:18:09.305" v="12936" actId="47"/>
        <pc:sldMkLst>
          <pc:docMk/>
          <pc:sldMk cId="1921071077" sldId="495"/>
        </pc:sldMkLst>
        <pc:spChg chg="del">
          <ac:chgData name="Edith Swerts | GoodPlanet Belgium" userId="8af9154f-b975-473a-ad1c-7b4c64db452d" providerId="ADAL" clId="{3478F210-668C-4F7E-A3F5-73B61D06DD43}" dt="2020-12-21T21:10:22.990" v="12428" actId="478"/>
          <ac:spMkLst>
            <pc:docMk/>
            <pc:sldMk cId="1921071077" sldId="495"/>
            <ac:spMk id="2" creationId="{00000000-0000-0000-0000-000000000000}"/>
          </ac:spMkLst>
        </pc:spChg>
        <pc:spChg chg="del mod">
          <ac:chgData name="Edith Swerts | GoodPlanet Belgium" userId="8af9154f-b975-473a-ad1c-7b4c64db452d" providerId="ADAL" clId="{3478F210-668C-4F7E-A3F5-73B61D06DD43}" dt="2020-12-21T21:10:20.306" v="12427" actId="478"/>
          <ac:spMkLst>
            <pc:docMk/>
            <pc:sldMk cId="1921071077" sldId="495"/>
            <ac:spMk id="8" creationId="{00000000-0000-0000-0000-000000000000}"/>
          </ac:spMkLst>
        </pc:spChg>
        <pc:graphicFrameChg chg="add del mod">
          <ac:chgData name="Edith Swerts | GoodPlanet Belgium" userId="8af9154f-b975-473a-ad1c-7b4c64db452d" providerId="ADAL" clId="{3478F210-668C-4F7E-A3F5-73B61D06DD43}" dt="2020-12-21T21:12:57.823" v="12532" actId="21"/>
          <ac:graphicFrameMkLst>
            <pc:docMk/>
            <pc:sldMk cId="1921071077" sldId="495"/>
            <ac:graphicFrameMk id="7" creationId="{00FADFF7-E283-4995-98BE-FF55172C157F}"/>
          </ac:graphicFrameMkLst>
        </pc:graphicFrameChg>
      </pc:sldChg>
      <pc:sldChg chg="addSp modSp add mod modAnim modNotesTx">
        <pc:chgData name="Edith Swerts | GoodPlanet Belgium" userId="8af9154f-b975-473a-ad1c-7b4c64db452d" providerId="ADAL" clId="{3478F210-668C-4F7E-A3F5-73B61D06DD43}" dt="2020-12-23T21:16:38.177" v="21715"/>
        <pc:sldMkLst>
          <pc:docMk/>
          <pc:sldMk cId="1925531786" sldId="496"/>
        </pc:sldMkLst>
        <pc:spChg chg="mod">
          <ac:chgData name="Edith Swerts | GoodPlanet Belgium" userId="8af9154f-b975-473a-ad1c-7b4c64db452d" providerId="ADAL" clId="{3478F210-668C-4F7E-A3F5-73B61D06DD43}" dt="2020-12-21T21:16:22.098" v="12824" actId="20577"/>
          <ac:spMkLst>
            <pc:docMk/>
            <pc:sldMk cId="1925531786" sldId="496"/>
            <ac:spMk id="2" creationId="{00000000-0000-0000-0000-000000000000}"/>
          </ac:spMkLst>
        </pc:spChg>
        <pc:spChg chg="mod">
          <ac:chgData name="Edith Swerts | GoodPlanet Belgium" userId="8af9154f-b975-473a-ad1c-7b4c64db452d" providerId="ADAL" clId="{3478F210-668C-4F7E-A3F5-73B61D06DD43}" dt="2020-12-21T21:33:44.556" v="13367" actId="20577"/>
          <ac:spMkLst>
            <pc:docMk/>
            <pc:sldMk cId="1925531786" sldId="496"/>
            <ac:spMk id="8" creationId="{00000000-0000-0000-0000-000000000000}"/>
          </ac:spMkLst>
        </pc:spChg>
        <pc:graphicFrameChg chg="add mod">
          <ac:chgData name="Edith Swerts | GoodPlanet Belgium" userId="8af9154f-b975-473a-ad1c-7b4c64db452d" providerId="ADAL" clId="{3478F210-668C-4F7E-A3F5-73B61D06DD43}" dt="2020-12-21T21:12:59.768" v="12533"/>
          <ac:graphicFrameMkLst>
            <pc:docMk/>
            <pc:sldMk cId="1925531786" sldId="496"/>
            <ac:graphicFrameMk id="7" creationId="{18E9ABCC-9FF5-4666-B339-B8E9AD1992CA}"/>
          </ac:graphicFrameMkLst>
        </pc:graphicFrameChg>
      </pc:sldChg>
      <pc:sldChg chg="new del">
        <pc:chgData name="Edith Swerts | GoodPlanet Belgium" userId="8af9154f-b975-473a-ad1c-7b4c64db452d" providerId="ADAL" clId="{3478F210-668C-4F7E-A3F5-73B61D06DD43}" dt="2020-12-21T21:31:19.406" v="13154" actId="680"/>
        <pc:sldMkLst>
          <pc:docMk/>
          <pc:sldMk cId="3006903306" sldId="497"/>
        </pc:sldMkLst>
      </pc:sldChg>
      <pc:sldChg chg="modSp add mod">
        <pc:chgData name="Edith Swerts | GoodPlanet Belgium" userId="8af9154f-b975-473a-ad1c-7b4c64db452d" providerId="ADAL" clId="{3478F210-668C-4F7E-A3F5-73B61D06DD43}" dt="2020-12-23T21:31:43.521" v="22131" actId="20577"/>
        <pc:sldMkLst>
          <pc:docMk/>
          <pc:sldMk cId="3918593496" sldId="497"/>
        </pc:sldMkLst>
        <pc:spChg chg="mod">
          <ac:chgData name="Edith Swerts | GoodPlanet Belgium" userId="8af9154f-b975-473a-ad1c-7b4c64db452d" providerId="ADAL" clId="{3478F210-668C-4F7E-A3F5-73B61D06DD43}" dt="2020-12-21T21:31:42.908" v="13183" actId="20577"/>
          <ac:spMkLst>
            <pc:docMk/>
            <pc:sldMk cId="3918593496" sldId="497"/>
            <ac:spMk id="2" creationId="{00000000-0000-0000-0000-000000000000}"/>
          </ac:spMkLst>
        </pc:spChg>
        <pc:spChg chg="mod">
          <ac:chgData name="Edith Swerts | GoodPlanet Belgium" userId="8af9154f-b975-473a-ad1c-7b4c64db452d" providerId="ADAL" clId="{3478F210-668C-4F7E-A3F5-73B61D06DD43}" dt="2020-12-23T21:31:43.521" v="22131" actId="20577"/>
          <ac:spMkLst>
            <pc:docMk/>
            <pc:sldMk cId="3918593496" sldId="497"/>
            <ac:spMk id="8" creationId="{00000000-0000-0000-0000-000000000000}"/>
          </ac:spMkLst>
        </pc:spChg>
      </pc:sldChg>
      <pc:sldChg chg="addSp delSp modSp add mod">
        <pc:chgData name="Edith Swerts | GoodPlanet Belgium" userId="8af9154f-b975-473a-ad1c-7b4c64db452d" providerId="ADAL" clId="{3478F210-668C-4F7E-A3F5-73B61D06DD43}" dt="2020-12-23T11:42:26.134" v="15036" actId="22"/>
        <pc:sldMkLst>
          <pc:docMk/>
          <pc:sldMk cId="3226055363" sldId="498"/>
        </pc:sldMkLst>
        <pc:spChg chg="mod">
          <ac:chgData name="Edith Swerts | GoodPlanet Belgium" userId="8af9154f-b975-473a-ad1c-7b4c64db452d" providerId="ADAL" clId="{3478F210-668C-4F7E-A3F5-73B61D06DD43}" dt="2020-12-23T11:37:18.654" v="15002" actId="20577"/>
          <ac:spMkLst>
            <pc:docMk/>
            <pc:sldMk cId="3226055363" sldId="498"/>
            <ac:spMk id="5" creationId="{E9A1B680-B867-44C4-BC61-FDB1C27CA6AB}"/>
          </ac:spMkLst>
        </pc:spChg>
        <pc:spChg chg="mod">
          <ac:chgData name="Edith Swerts | GoodPlanet Belgium" userId="8af9154f-b975-473a-ad1c-7b4c64db452d" providerId="ADAL" clId="{3478F210-668C-4F7E-A3F5-73B61D06DD43}" dt="2020-12-23T11:32:40.752" v="14953" actId="1076"/>
          <ac:spMkLst>
            <pc:docMk/>
            <pc:sldMk cId="3226055363" sldId="498"/>
            <ac:spMk id="7" creationId="{28AE033E-738F-4A8A-B9AD-CD29C012BFAA}"/>
          </ac:spMkLst>
        </pc:spChg>
        <pc:spChg chg="mod">
          <ac:chgData name="Edith Swerts | GoodPlanet Belgium" userId="8af9154f-b975-473a-ad1c-7b4c64db452d" providerId="ADAL" clId="{3478F210-668C-4F7E-A3F5-73B61D06DD43}" dt="2020-12-23T11:37:14.223" v="15000" actId="20577"/>
          <ac:spMkLst>
            <pc:docMk/>
            <pc:sldMk cId="3226055363" sldId="498"/>
            <ac:spMk id="8" creationId="{1AF55EB5-7B08-41AF-B3E3-B6A68AC4FB6A}"/>
          </ac:spMkLst>
        </pc:spChg>
        <pc:spChg chg="del mod">
          <ac:chgData name="Edith Swerts | GoodPlanet Belgium" userId="8af9154f-b975-473a-ad1c-7b4c64db452d" providerId="ADAL" clId="{3478F210-668C-4F7E-A3F5-73B61D06DD43}" dt="2020-12-23T11:33:31.194" v="14954" actId="478"/>
          <ac:spMkLst>
            <pc:docMk/>
            <pc:sldMk cId="3226055363" sldId="498"/>
            <ac:spMk id="9" creationId="{78F95251-3019-453D-AD8C-8EB5A8D1BF19}"/>
          </ac:spMkLst>
        </pc:spChg>
        <pc:spChg chg="mod">
          <ac:chgData name="Edith Swerts | GoodPlanet Belgium" userId="8af9154f-b975-473a-ad1c-7b4c64db452d" providerId="ADAL" clId="{3478F210-668C-4F7E-A3F5-73B61D06DD43}" dt="2020-12-23T11:39:25.508" v="15015" actId="20577"/>
          <ac:spMkLst>
            <pc:docMk/>
            <pc:sldMk cId="3226055363" sldId="498"/>
            <ac:spMk id="10" creationId="{4D568529-1418-4E43-99EB-50C354AE9297}"/>
          </ac:spMkLst>
        </pc:spChg>
        <pc:spChg chg="mod">
          <ac:chgData name="Edith Swerts | GoodPlanet Belgium" userId="8af9154f-b975-473a-ad1c-7b4c64db452d" providerId="ADAL" clId="{3478F210-668C-4F7E-A3F5-73B61D06DD43}" dt="2020-12-23T11:40:44.618" v="15034" actId="108"/>
          <ac:spMkLst>
            <pc:docMk/>
            <pc:sldMk cId="3226055363" sldId="498"/>
            <ac:spMk id="11" creationId="{C47C3FBE-30C7-49BF-9624-8367CA49BF37}"/>
          </ac:spMkLst>
        </pc:spChg>
        <pc:spChg chg="add del">
          <ac:chgData name="Edith Swerts | GoodPlanet Belgium" userId="8af9154f-b975-473a-ad1c-7b4c64db452d" providerId="ADAL" clId="{3478F210-668C-4F7E-A3F5-73B61D06DD43}" dt="2020-12-23T11:42:26.134" v="15036" actId="22"/>
          <ac:spMkLst>
            <pc:docMk/>
            <pc:sldMk cId="3226055363" sldId="498"/>
            <ac:spMk id="12" creationId="{9D1CF06A-0402-42AB-BFAE-67199648950C}"/>
          </ac:spMkLst>
        </pc:spChg>
      </pc:sldChg>
      <pc:sldChg chg="addSp delSp modSp add mod">
        <pc:chgData name="Edith Swerts | GoodPlanet Belgium" userId="8af9154f-b975-473a-ad1c-7b4c64db452d" providerId="ADAL" clId="{3478F210-668C-4F7E-A3F5-73B61D06DD43}" dt="2020-12-23T21:22:17.818" v="22016" actId="1076"/>
        <pc:sldMkLst>
          <pc:docMk/>
          <pc:sldMk cId="3496630892" sldId="499"/>
        </pc:sldMkLst>
        <pc:spChg chg="mod">
          <ac:chgData name="Edith Swerts | GoodPlanet Belgium" userId="8af9154f-b975-473a-ad1c-7b4c64db452d" providerId="ADAL" clId="{3478F210-668C-4F7E-A3F5-73B61D06DD43}" dt="2020-12-23T17:11:42.979" v="20141" actId="20577"/>
          <ac:spMkLst>
            <pc:docMk/>
            <pc:sldMk cId="3496630892" sldId="499"/>
            <ac:spMk id="2" creationId="{00000000-0000-0000-0000-000000000000}"/>
          </ac:spMkLst>
        </pc:spChg>
        <pc:spChg chg="add mod">
          <ac:chgData name="Edith Swerts | GoodPlanet Belgium" userId="8af9154f-b975-473a-ad1c-7b4c64db452d" providerId="ADAL" clId="{3478F210-668C-4F7E-A3F5-73B61D06DD43}" dt="2020-12-23T21:22:17.818" v="22016" actId="1076"/>
          <ac:spMkLst>
            <pc:docMk/>
            <pc:sldMk cId="3496630892" sldId="499"/>
            <ac:spMk id="3" creationId="{E8526959-3E99-4516-89AB-C65F783D41DE}"/>
          </ac:spMkLst>
        </pc:spChg>
        <pc:spChg chg="add mod">
          <ac:chgData name="Edith Swerts | GoodPlanet Belgium" userId="8af9154f-b975-473a-ad1c-7b4c64db452d" providerId="ADAL" clId="{3478F210-668C-4F7E-A3F5-73B61D06DD43}" dt="2020-12-23T21:22:17.818" v="22016" actId="1076"/>
          <ac:spMkLst>
            <pc:docMk/>
            <pc:sldMk cId="3496630892" sldId="499"/>
            <ac:spMk id="4" creationId="{16E8C8D7-6148-45CA-BBEC-92595415EBCA}"/>
          </ac:spMkLst>
        </pc:spChg>
        <pc:spChg chg="add del mod">
          <ac:chgData name="Edith Swerts | GoodPlanet Belgium" userId="8af9154f-b975-473a-ad1c-7b4c64db452d" providerId="ADAL" clId="{3478F210-668C-4F7E-A3F5-73B61D06DD43}" dt="2020-12-23T21:22:07.627" v="22015" actId="20577"/>
          <ac:spMkLst>
            <pc:docMk/>
            <pc:sldMk cId="3496630892" sldId="499"/>
            <ac:spMk id="8" creationId="{00000000-0000-0000-0000-000000000000}"/>
          </ac:spMkLst>
        </pc:spChg>
        <pc:spChg chg="add mod">
          <ac:chgData name="Edith Swerts | GoodPlanet Belgium" userId="8af9154f-b975-473a-ad1c-7b4c64db452d" providerId="ADAL" clId="{3478F210-668C-4F7E-A3F5-73B61D06DD43}" dt="2020-12-23T21:22:17.818" v="22016" actId="1076"/>
          <ac:spMkLst>
            <pc:docMk/>
            <pc:sldMk cId="3496630892" sldId="499"/>
            <ac:spMk id="11" creationId="{A4B86263-AAEC-4E7F-97D4-03F67E483377}"/>
          </ac:spMkLst>
        </pc:spChg>
        <pc:spChg chg="add mod">
          <ac:chgData name="Edith Swerts | GoodPlanet Belgium" userId="8af9154f-b975-473a-ad1c-7b4c64db452d" providerId="ADAL" clId="{3478F210-668C-4F7E-A3F5-73B61D06DD43}" dt="2020-12-23T21:22:17.818" v="22016" actId="1076"/>
          <ac:spMkLst>
            <pc:docMk/>
            <pc:sldMk cId="3496630892" sldId="499"/>
            <ac:spMk id="12" creationId="{2E8841C7-40A1-4149-903B-661EF6F29000}"/>
          </ac:spMkLst>
        </pc:spChg>
        <pc:picChg chg="del">
          <ac:chgData name="Edith Swerts | GoodPlanet Belgium" userId="8af9154f-b975-473a-ad1c-7b4c64db452d" providerId="ADAL" clId="{3478F210-668C-4F7E-A3F5-73B61D06DD43}" dt="2020-12-23T17:14:05.710" v="20348" actId="478"/>
          <ac:picMkLst>
            <pc:docMk/>
            <pc:sldMk cId="3496630892" sldId="499"/>
            <ac:picMk id="10" creationId="{00000000-0000-0000-0000-000000000000}"/>
          </ac:picMkLst>
        </pc:picChg>
        <pc:cxnChg chg="del">
          <ac:chgData name="Edith Swerts | GoodPlanet Belgium" userId="8af9154f-b975-473a-ad1c-7b4c64db452d" providerId="ADAL" clId="{3478F210-668C-4F7E-A3F5-73B61D06DD43}" dt="2020-12-23T17:14:07.626" v="20349" actId="478"/>
          <ac:cxnSpMkLst>
            <pc:docMk/>
            <pc:sldMk cId="3496630892" sldId="499"/>
            <ac:cxnSpMk id="23" creationId="{00000000-0000-0000-0000-000000000000}"/>
          </ac:cxnSpMkLst>
        </pc:cxnChg>
      </pc:sldChg>
      <pc:sldChg chg="addSp modSp new del mod modClrScheme chgLayout modNotesTx">
        <pc:chgData name="Edith Swerts | GoodPlanet Belgium" userId="8af9154f-b975-473a-ad1c-7b4c64db452d" providerId="ADAL" clId="{3478F210-668C-4F7E-A3F5-73B61D06DD43}" dt="2020-12-23T17:45:09.592" v="21122" actId="47"/>
        <pc:sldMkLst>
          <pc:docMk/>
          <pc:sldMk cId="4131527332" sldId="500"/>
        </pc:sldMkLst>
        <pc:spChg chg="add mod">
          <ac:chgData name="Edith Swerts | GoodPlanet Belgium" userId="8af9154f-b975-473a-ad1c-7b4c64db452d" providerId="ADAL" clId="{3478F210-668C-4F7E-A3F5-73B61D06DD43}" dt="2020-12-21T22:04:43.170" v="14245" actId="20577"/>
          <ac:spMkLst>
            <pc:docMk/>
            <pc:sldMk cId="4131527332" sldId="500"/>
            <ac:spMk id="2" creationId="{1397969E-80CD-45A8-AEE7-12EEAFDDE536}"/>
          </ac:spMkLst>
        </pc:spChg>
        <pc:spChg chg="add mod">
          <ac:chgData name="Edith Swerts | GoodPlanet Belgium" userId="8af9154f-b975-473a-ad1c-7b4c64db452d" providerId="ADAL" clId="{3478F210-668C-4F7E-A3F5-73B61D06DD43}" dt="2020-12-21T22:04:35.304" v="14222" actId="700"/>
          <ac:spMkLst>
            <pc:docMk/>
            <pc:sldMk cId="4131527332" sldId="500"/>
            <ac:spMk id="3" creationId="{84F2E111-4B6B-4620-BE06-26ABB76B4439}"/>
          </ac:spMkLst>
        </pc:spChg>
      </pc:sldChg>
      <pc:sldChg chg="addSp modSp add mod modNotesTx">
        <pc:chgData name="Edith Swerts | GoodPlanet Belgium" userId="8af9154f-b975-473a-ad1c-7b4c64db452d" providerId="ADAL" clId="{3478F210-668C-4F7E-A3F5-73B61D06DD43}" dt="2020-12-23T21:18:34.298" v="21891" actId="20577"/>
        <pc:sldMkLst>
          <pc:docMk/>
          <pc:sldMk cId="1516236284" sldId="501"/>
        </pc:sldMkLst>
        <pc:spChg chg="mod">
          <ac:chgData name="Edith Swerts | GoodPlanet Belgium" userId="8af9154f-b975-473a-ad1c-7b4c64db452d" providerId="ADAL" clId="{3478F210-668C-4F7E-A3F5-73B61D06DD43}" dt="2020-12-23T11:08:23.153" v="14683" actId="20577"/>
          <ac:spMkLst>
            <pc:docMk/>
            <pc:sldMk cId="1516236284" sldId="501"/>
            <ac:spMk id="2" creationId="{00000000-0000-0000-0000-000000000000}"/>
          </ac:spMkLst>
        </pc:spChg>
        <pc:spChg chg="mod">
          <ac:chgData name="Edith Swerts | GoodPlanet Belgium" userId="8af9154f-b975-473a-ad1c-7b4c64db452d" providerId="ADAL" clId="{3478F210-668C-4F7E-A3F5-73B61D06DD43}" dt="2020-12-23T10:54:56.110" v="14670" actId="20577"/>
          <ac:spMkLst>
            <pc:docMk/>
            <pc:sldMk cId="1516236284" sldId="501"/>
            <ac:spMk id="8" creationId="{00000000-0000-0000-0000-000000000000}"/>
          </ac:spMkLst>
        </pc:spChg>
        <pc:picChg chg="add mod">
          <ac:chgData name="Edith Swerts | GoodPlanet Belgium" userId="8af9154f-b975-473a-ad1c-7b4c64db452d" providerId="ADAL" clId="{3478F210-668C-4F7E-A3F5-73B61D06DD43}" dt="2020-12-23T17:43:35.093" v="21004" actId="1076"/>
          <ac:picMkLst>
            <pc:docMk/>
            <pc:sldMk cId="1516236284" sldId="501"/>
            <ac:picMk id="4" creationId="{D8B20B89-37D9-4C9D-8332-A09FA65D8951}"/>
          </ac:picMkLst>
        </pc:picChg>
      </pc:sldChg>
      <pc:sldChg chg="addSp new del mod">
        <pc:chgData name="Edith Swerts | GoodPlanet Belgium" userId="8af9154f-b975-473a-ad1c-7b4c64db452d" providerId="ADAL" clId="{3478F210-668C-4F7E-A3F5-73B61D06DD43}" dt="2020-12-23T11:07:54.518" v="14672" actId="47"/>
        <pc:sldMkLst>
          <pc:docMk/>
          <pc:sldMk cId="1922964429" sldId="502"/>
        </pc:sldMkLst>
        <pc:spChg chg="add">
          <ac:chgData name="Edith Swerts | GoodPlanet Belgium" userId="8af9154f-b975-473a-ad1c-7b4c64db452d" providerId="ADAL" clId="{3478F210-668C-4F7E-A3F5-73B61D06DD43}" dt="2020-12-23T10:52:52.029" v="14554" actId="22"/>
          <ac:spMkLst>
            <pc:docMk/>
            <pc:sldMk cId="1922964429" sldId="502"/>
            <ac:spMk id="3" creationId="{0D475562-526A-452B-B48F-9C523F7A0C3B}"/>
          </ac:spMkLst>
        </pc:spChg>
      </pc:sldChg>
      <pc:sldChg chg="modSp add del mod">
        <pc:chgData name="Edith Swerts | GoodPlanet Belgium" userId="8af9154f-b975-473a-ad1c-7b4c64db452d" providerId="ADAL" clId="{3478F210-668C-4F7E-A3F5-73B61D06DD43}" dt="2020-12-23T11:13:05.553" v="14706" actId="47"/>
        <pc:sldMkLst>
          <pc:docMk/>
          <pc:sldMk cId="3376932172" sldId="503"/>
        </pc:sldMkLst>
        <pc:spChg chg="mod">
          <ac:chgData name="Edith Swerts | GoodPlanet Belgium" userId="8af9154f-b975-473a-ad1c-7b4c64db452d" providerId="ADAL" clId="{3478F210-668C-4F7E-A3F5-73B61D06DD43}" dt="2020-12-23T11:08:34.991" v="14685" actId="21"/>
          <ac:spMkLst>
            <pc:docMk/>
            <pc:sldMk cId="3376932172" sldId="503"/>
            <ac:spMk id="8" creationId="{00000000-0000-0000-0000-000000000000}"/>
          </ac:spMkLst>
        </pc:spChg>
      </pc:sldChg>
      <pc:sldChg chg="addSp delSp modSp add mod modNotesTx">
        <pc:chgData name="Edith Swerts | GoodPlanet Belgium" userId="8af9154f-b975-473a-ad1c-7b4c64db452d" providerId="ADAL" clId="{3478F210-668C-4F7E-A3F5-73B61D06DD43}" dt="2020-12-23T21:20:05.797" v="21892"/>
        <pc:sldMkLst>
          <pc:docMk/>
          <pc:sldMk cId="1450298900" sldId="504"/>
        </pc:sldMkLst>
        <pc:spChg chg="mod">
          <ac:chgData name="Edith Swerts | GoodPlanet Belgium" userId="8af9154f-b975-473a-ad1c-7b4c64db452d" providerId="ADAL" clId="{3478F210-668C-4F7E-A3F5-73B61D06DD43}" dt="2020-12-23T11:08:47.915" v="14694" actId="20577"/>
          <ac:spMkLst>
            <pc:docMk/>
            <pc:sldMk cId="1450298900" sldId="504"/>
            <ac:spMk id="2" creationId="{00000000-0000-0000-0000-000000000000}"/>
          </ac:spMkLst>
        </pc:spChg>
        <pc:spChg chg="mod">
          <ac:chgData name="Edith Swerts | GoodPlanet Belgium" userId="8af9154f-b975-473a-ad1c-7b4c64db452d" providerId="ADAL" clId="{3478F210-668C-4F7E-A3F5-73B61D06DD43}" dt="2020-12-23T21:17:04.374" v="21732" actId="20577"/>
          <ac:spMkLst>
            <pc:docMk/>
            <pc:sldMk cId="1450298900" sldId="504"/>
            <ac:spMk id="8" creationId="{00000000-0000-0000-0000-000000000000}"/>
          </ac:spMkLst>
        </pc:spChg>
        <pc:picChg chg="del mod">
          <ac:chgData name="Edith Swerts | GoodPlanet Belgium" userId="8af9154f-b975-473a-ad1c-7b4c64db452d" providerId="ADAL" clId="{3478F210-668C-4F7E-A3F5-73B61D06DD43}" dt="2020-12-23T11:08:49.575" v="14696" actId="478"/>
          <ac:picMkLst>
            <pc:docMk/>
            <pc:sldMk cId="1450298900" sldId="504"/>
            <ac:picMk id="4" creationId="{D8B20B89-37D9-4C9D-8332-A09FA65D8951}"/>
          </ac:picMkLst>
        </pc:picChg>
        <pc:picChg chg="add mod">
          <ac:chgData name="Edith Swerts | GoodPlanet Belgium" userId="8af9154f-b975-473a-ad1c-7b4c64db452d" providerId="ADAL" clId="{3478F210-668C-4F7E-A3F5-73B61D06DD43}" dt="2020-12-23T11:13:02.626" v="14705" actId="1076"/>
          <ac:picMkLst>
            <pc:docMk/>
            <pc:sldMk cId="1450298900" sldId="504"/>
            <ac:picMk id="5" creationId="{2AAF3209-113F-4E67-9B8C-9B5320E1C1A2}"/>
          </ac:picMkLst>
        </pc:picChg>
      </pc:sldChg>
      <pc:sldChg chg="add del">
        <pc:chgData name="Edith Swerts | GoodPlanet Belgium" userId="8af9154f-b975-473a-ad1c-7b4c64db452d" providerId="ADAL" clId="{3478F210-668C-4F7E-A3F5-73B61D06DD43}" dt="2020-12-23T11:25:58.605" v="14927" actId="47"/>
        <pc:sldMkLst>
          <pc:docMk/>
          <pc:sldMk cId="2512398611" sldId="505"/>
        </pc:sldMkLst>
      </pc:sldChg>
      <pc:sldChg chg="add del">
        <pc:chgData name="Edith Swerts | GoodPlanet Belgium" userId="8af9154f-b975-473a-ad1c-7b4c64db452d" providerId="ADAL" clId="{3478F210-668C-4F7E-A3F5-73B61D06DD43}" dt="2020-12-23T11:25:59.347" v="14928" actId="47"/>
        <pc:sldMkLst>
          <pc:docMk/>
          <pc:sldMk cId="309733779" sldId="506"/>
        </pc:sldMkLst>
      </pc:sldChg>
      <pc:sldChg chg="add del">
        <pc:chgData name="Edith Swerts | GoodPlanet Belgium" userId="8af9154f-b975-473a-ad1c-7b4c64db452d" providerId="ADAL" clId="{3478F210-668C-4F7E-A3F5-73B61D06DD43}" dt="2020-12-23T12:04:02.133" v="15694" actId="47"/>
        <pc:sldMkLst>
          <pc:docMk/>
          <pc:sldMk cId="315809835" sldId="507"/>
        </pc:sldMkLst>
      </pc:sldChg>
      <pc:sldChg chg="add del">
        <pc:chgData name="Edith Swerts | GoodPlanet Belgium" userId="8af9154f-b975-473a-ad1c-7b4c64db452d" providerId="ADAL" clId="{3478F210-668C-4F7E-A3F5-73B61D06DD43}" dt="2020-12-23T17:19:34.735" v="20464" actId="47"/>
        <pc:sldMkLst>
          <pc:docMk/>
          <pc:sldMk cId="2665331776" sldId="508"/>
        </pc:sldMkLst>
      </pc:sldChg>
      <pc:sldChg chg="add del">
        <pc:chgData name="Edith Swerts | GoodPlanet Belgium" userId="8af9154f-b975-473a-ad1c-7b4c64db452d" providerId="ADAL" clId="{3478F210-668C-4F7E-A3F5-73B61D06DD43}" dt="2020-12-23T11:27:45.795" v="14932" actId="47"/>
        <pc:sldMkLst>
          <pc:docMk/>
          <pc:sldMk cId="1534057972" sldId="509"/>
        </pc:sldMkLst>
      </pc:sldChg>
      <pc:sldChg chg="addSp delSp modSp add mod">
        <pc:chgData name="Edith Swerts | GoodPlanet Belgium" userId="8af9154f-b975-473a-ad1c-7b4c64db452d" providerId="ADAL" clId="{3478F210-668C-4F7E-A3F5-73B61D06DD43}" dt="2020-12-23T11:55:26.534" v="15609" actId="20577"/>
        <pc:sldMkLst>
          <pc:docMk/>
          <pc:sldMk cId="3280447318" sldId="510"/>
        </pc:sldMkLst>
        <pc:spChg chg="add del mod">
          <ac:chgData name="Edith Swerts | GoodPlanet Belgium" userId="8af9154f-b975-473a-ad1c-7b4c64db452d" providerId="ADAL" clId="{3478F210-668C-4F7E-A3F5-73B61D06DD43}" dt="2020-12-23T11:23:29.965" v="14789" actId="478"/>
          <ac:spMkLst>
            <pc:docMk/>
            <pc:sldMk cId="3280447318" sldId="510"/>
            <ac:spMk id="3" creationId="{3397C117-A999-47B9-91E4-43FEE3370CB1}"/>
          </ac:spMkLst>
        </pc:spChg>
        <pc:spChg chg="mod">
          <ac:chgData name="Edith Swerts | GoodPlanet Belgium" userId="8af9154f-b975-473a-ad1c-7b4c64db452d" providerId="ADAL" clId="{3478F210-668C-4F7E-A3F5-73B61D06DD43}" dt="2020-12-23T11:50:58.651" v="15357" actId="20577"/>
          <ac:spMkLst>
            <pc:docMk/>
            <pc:sldMk cId="3280447318" sldId="510"/>
            <ac:spMk id="5" creationId="{E9A1B680-B867-44C4-BC61-FDB1C27CA6AB}"/>
          </ac:spMkLst>
        </pc:spChg>
        <pc:spChg chg="add del mod">
          <ac:chgData name="Edith Swerts | GoodPlanet Belgium" userId="8af9154f-b975-473a-ad1c-7b4c64db452d" providerId="ADAL" clId="{3478F210-668C-4F7E-A3F5-73B61D06DD43}" dt="2020-12-23T11:23:28.498" v="14787" actId="478"/>
          <ac:spMkLst>
            <pc:docMk/>
            <pc:sldMk cId="3280447318" sldId="510"/>
            <ac:spMk id="6" creationId="{83F08767-FF9A-48CF-AEF3-2E1A41F6D546}"/>
          </ac:spMkLst>
        </pc:spChg>
        <pc:spChg chg="add del mod">
          <ac:chgData name="Edith Swerts | GoodPlanet Belgium" userId="8af9154f-b975-473a-ad1c-7b4c64db452d" providerId="ADAL" clId="{3478F210-668C-4F7E-A3F5-73B61D06DD43}" dt="2020-12-23T11:49:58.790" v="15269" actId="115"/>
          <ac:spMkLst>
            <pc:docMk/>
            <pc:sldMk cId="3280447318" sldId="510"/>
            <ac:spMk id="7" creationId="{28AE033E-738F-4A8A-B9AD-CD29C012BFAA}"/>
          </ac:spMkLst>
        </pc:spChg>
        <pc:spChg chg="mod">
          <ac:chgData name="Edith Swerts | GoodPlanet Belgium" userId="8af9154f-b975-473a-ad1c-7b4c64db452d" providerId="ADAL" clId="{3478F210-668C-4F7E-A3F5-73B61D06DD43}" dt="2020-12-23T11:53:20.209" v="15493" actId="403"/>
          <ac:spMkLst>
            <pc:docMk/>
            <pc:sldMk cId="3280447318" sldId="510"/>
            <ac:spMk id="8" creationId="{1AF55EB5-7B08-41AF-B3E3-B6A68AC4FB6A}"/>
          </ac:spMkLst>
        </pc:spChg>
        <pc:spChg chg="add del mod">
          <ac:chgData name="Edith Swerts | GoodPlanet Belgium" userId="8af9154f-b975-473a-ad1c-7b4c64db452d" providerId="ADAL" clId="{3478F210-668C-4F7E-A3F5-73B61D06DD43}" dt="2020-12-23T11:55:26.534" v="15609" actId="20577"/>
          <ac:spMkLst>
            <pc:docMk/>
            <pc:sldMk cId="3280447318" sldId="510"/>
            <ac:spMk id="9" creationId="{78F95251-3019-453D-AD8C-8EB5A8D1BF19}"/>
          </ac:spMkLst>
        </pc:spChg>
        <pc:spChg chg="mod">
          <ac:chgData name="Edith Swerts | GoodPlanet Belgium" userId="8af9154f-b975-473a-ad1c-7b4c64db452d" providerId="ADAL" clId="{3478F210-668C-4F7E-A3F5-73B61D06DD43}" dt="2020-12-23T11:52:09.915" v="15400" actId="404"/>
          <ac:spMkLst>
            <pc:docMk/>
            <pc:sldMk cId="3280447318" sldId="510"/>
            <ac:spMk id="10" creationId="{4D568529-1418-4E43-99EB-50C354AE9297}"/>
          </ac:spMkLst>
        </pc:spChg>
        <pc:spChg chg="mod">
          <ac:chgData name="Edith Swerts | GoodPlanet Belgium" userId="8af9154f-b975-473a-ad1c-7b4c64db452d" providerId="ADAL" clId="{3478F210-668C-4F7E-A3F5-73B61D06DD43}" dt="2020-12-23T11:53:34.612" v="15495" actId="20577"/>
          <ac:spMkLst>
            <pc:docMk/>
            <pc:sldMk cId="3280447318" sldId="510"/>
            <ac:spMk id="11" creationId="{C47C3FBE-30C7-49BF-9624-8367CA49BF37}"/>
          </ac:spMkLst>
        </pc:spChg>
      </pc:sldChg>
      <pc:sldChg chg="modSp add del mod">
        <pc:chgData name="Edith Swerts | GoodPlanet Belgium" userId="8af9154f-b975-473a-ad1c-7b4c64db452d" providerId="ADAL" clId="{3478F210-668C-4F7E-A3F5-73B61D06DD43}" dt="2020-12-23T11:25:23.956" v="14922" actId="47"/>
        <pc:sldMkLst>
          <pc:docMk/>
          <pc:sldMk cId="581689137" sldId="511"/>
        </pc:sldMkLst>
        <pc:spChg chg="mod">
          <ac:chgData name="Edith Swerts | GoodPlanet Belgium" userId="8af9154f-b975-473a-ad1c-7b4c64db452d" providerId="ADAL" clId="{3478F210-668C-4F7E-A3F5-73B61D06DD43}" dt="2020-12-23T11:23:07.923" v="14782" actId="113"/>
          <ac:spMkLst>
            <pc:docMk/>
            <pc:sldMk cId="581689137" sldId="511"/>
            <ac:spMk id="7" creationId="{28AE033E-738F-4A8A-B9AD-CD29C012BFAA}"/>
          </ac:spMkLst>
        </pc:spChg>
        <pc:spChg chg="mod">
          <ac:chgData name="Edith Swerts | GoodPlanet Belgium" userId="8af9154f-b975-473a-ad1c-7b4c64db452d" providerId="ADAL" clId="{3478F210-668C-4F7E-A3F5-73B61D06DD43}" dt="2020-12-23T11:22:59.930" v="14780" actId="6549"/>
          <ac:spMkLst>
            <pc:docMk/>
            <pc:sldMk cId="581689137" sldId="511"/>
            <ac:spMk id="9" creationId="{78F95251-3019-453D-AD8C-8EB5A8D1BF19}"/>
          </ac:spMkLst>
        </pc:spChg>
      </pc:sldChg>
      <pc:sldChg chg="add">
        <pc:chgData name="Edith Swerts | GoodPlanet Belgium" userId="8af9154f-b975-473a-ad1c-7b4c64db452d" providerId="ADAL" clId="{3478F210-668C-4F7E-A3F5-73B61D06DD43}" dt="2020-12-23T11:25:15.773" v="14920"/>
        <pc:sldMkLst>
          <pc:docMk/>
          <pc:sldMk cId="2258629814" sldId="512"/>
        </pc:sldMkLst>
      </pc:sldChg>
      <pc:sldChg chg="modSp add mod">
        <pc:chgData name="Edith Swerts | GoodPlanet Belgium" userId="8af9154f-b975-473a-ad1c-7b4c64db452d" providerId="ADAL" clId="{3478F210-668C-4F7E-A3F5-73B61D06DD43}" dt="2020-12-23T11:25:46.486" v="14926" actId="207"/>
        <pc:sldMkLst>
          <pc:docMk/>
          <pc:sldMk cId="4195267263" sldId="513"/>
        </pc:sldMkLst>
        <pc:spChg chg="mod">
          <ac:chgData name="Edith Swerts | GoodPlanet Belgium" userId="8af9154f-b975-473a-ad1c-7b4c64db452d" providerId="ADAL" clId="{3478F210-668C-4F7E-A3F5-73B61D06DD43}" dt="2020-12-23T11:25:46.486" v="14926" actId="207"/>
          <ac:spMkLst>
            <pc:docMk/>
            <pc:sldMk cId="4195267263" sldId="513"/>
            <ac:spMk id="5" creationId="{E9A1B680-B867-44C4-BC61-FDB1C27CA6AB}"/>
          </ac:spMkLst>
        </pc:spChg>
        <pc:spChg chg="mod">
          <ac:chgData name="Edith Swerts | GoodPlanet Belgium" userId="8af9154f-b975-473a-ad1c-7b4c64db452d" providerId="ADAL" clId="{3478F210-668C-4F7E-A3F5-73B61D06DD43}" dt="2020-12-23T11:25:46.486" v="14926" actId="207"/>
          <ac:spMkLst>
            <pc:docMk/>
            <pc:sldMk cId="4195267263" sldId="513"/>
            <ac:spMk id="8" creationId="{1AF55EB5-7B08-41AF-B3E3-B6A68AC4FB6A}"/>
          </ac:spMkLst>
        </pc:spChg>
        <pc:spChg chg="mod">
          <ac:chgData name="Edith Swerts | GoodPlanet Belgium" userId="8af9154f-b975-473a-ad1c-7b4c64db452d" providerId="ADAL" clId="{3478F210-668C-4F7E-A3F5-73B61D06DD43}" dt="2020-12-23T11:25:46.486" v="14926" actId="207"/>
          <ac:spMkLst>
            <pc:docMk/>
            <pc:sldMk cId="4195267263" sldId="513"/>
            <ac:spMk id="11" creationId="{C47C3FBE-30C7-49BF-9624-8367CA49BF37}"/>
          </ac:spMkLst>
        </pc:spChg>
      </pc:sldChg>
      <pc:sldChg chg="modSp add mod">
        <pc:chgData name="Edith Swerts | GoodPlanet Belgium" userId="8af9154f-b975-473a-ad1c-7b4c64db452d" providerId="ADAL" clId="{3478F210-668C-4F7E-A3F5-73B61D06DD43}" dt="2020-12-23T11:42:47.360" v="15039" actId="207"/>
        <pc:sldMkLst>
          <pc:docMk/>
          <pc:sldMk cId="1092044611" sldId="514"/>
        </pc:sldMkLst>
        <pc:spChg chg="mod">
          <ac:chgData name="Edith Swerts | GoodPlanet Belgium" userId="8af9154f-b975-473a-ad1c-7b4c64db452d" providerId="ADAL" clId="{3478F210-668C-4F7E-A3F5-73B61D06DD43}" dt="2020-12-23T11:42:47.360" v="15039" actId="207"/>
          <ac:spMkLst>
            <pc:docMk/>
            <pc:sldMk cId="1092044611" sldId="514"/>
            <ac:spMk id="5" creationId="{E9A1B680-B867-44C4-BC61-FDB1C27CA6AB}"/>
          </ac:spMkLst>
        </pc:spChg>
        <pc:spChg chg="mod">
          <ac:chgData name="Edith Swerts | GoodPlanet Belgium" userId="8af9154f-b975-473a-ad1c-7b4c64db452d" providerId="ADAL" clId="{3478F210-668C-4F7E-A3F5-73B61D06DD43}" dt="2020-12-23T11:42:47.360" v="15039" actId="207"/>
          <ac:spMkLst>
            <pc:docMk/>
            <pc:sldMk cId="1092044611" sldId="514"/>
            <ac:spMk id="10" creationId="{4D568529-1418-4E43-99EB-50C354AE9297}"/>
          </ac:spMkLst>
        </pc:spChg>
        <pc:spChg chg="mod">
          <ac:chgData name="Edith Swerts | GoodPlanet Belgium" userId="8af9154f-b975-473a-ad1c-7b4c64db452d" providerId="ADAL" clId="{3478F210-668C-4F7E-A3F5-73B61D06DD43}" dt="2020-12-23T11:42:47.360" v="15039" actId="207"/>
          <ac:spMkLst>
            <pc:docMk/>
            <pc:sldMk cId="1092044611" sldId="514"/>
            <ac:spMk id="11" creationId="{C47C3FBE-30C7-49BF-9624-8367CA49BF37}"/>
          </ac:spMkLst>
        </pc:spChg>
      </pc:sldChg>
      <pc:sldChg chg="modSp add mod ord">
        <pc:chgData name="Edith Swerts | GoodPlanet Belgium" userId="8af9154f-b975-473a-ad1c-7b4c64db452d" providerId="ADAL" clId="{3478F210-668C-4F7E-A3F5-73B61D06DD43}" dt="2020-12-23T11:56:53.037" v="15689" actId="20577"/>
        <pc:sldMkLst>
          <pc:docMk/>
          <pc:sldMk cId="1383370599" sldId="515"/>
        </pc:sldMkLst>
        <pc:spChg chg="mod">
          <ac:chgData name="Edith Swerts | GoodPlanet Belgium" userId="8af9154f-b975-473a-ad1c-7b4c64db452d" providerId="ADAL" clId="{3478F210-668C-4F7E-A3F5-73B61D06DD43}" dt="2020-12-23T11:56:03.109" v="15630" actId="20577"/>
          <ac:spMkLst>
            <pc:docMk/>
            <pc:sldMk cId="1383370599" sldId="515"/>
            <ac:spMk id="5" creationId="{E9A1B680-B867-44C4-BC61-FDB1C27CA6AB}"/>
          </ac:spMkLst>
        </pc:spChg>
        <pc:spChg chg="mod">
          <ac:chgData name="Edith Swerts | GoodPlanet Belgium" userId="8af9154f-b975-473a-ad1c-7b4c64db452d" providerId="ADAL" clId="{3478F210-668C-4F7E-A3F5-73B61D06DD43}" dt="2020-12-23T11:56:53.037" v="15689" actId="20577"/>
          <ac:spMkLst>
            <pc:docMk/>
            <pc:sldMk cId="1383370599" sldId="515"/>
            <ac:spMk id="7" creationId="{28AE033E-738F-4A8A-B9AD-CD29C012BFAA}"/>
          </ac:spMkLst>
        </pc:spChg>
        <pc:spChg chg="mod">
          <ac:chgData name="Edith Swerts | GoodPlanet Belgium" userId="8af9154f-b975-473a-ad1c-7b4c64db452d" providerId="ADAL" clId="{3478F210-668C-4F7E-A3F5-73B61D06DD43}" dt="2020-12-23T11:56:16.274" v="15637" actId="20577"/>
          <ac:spMkLst>
            <pc:docMk/>
            <pc:sldMk cId="1383370599" sldId="515"/>
            <ac:spMk id="8" creationId="{1AF55EB5-7B08-41AF-B3E3-B6A68AC4FB6A}"/>
          </ac:spMkLst>
        </pc:spChg>
        <pc:spChg chg="mod">
          <ac:chgData name="Edith Swerts | GoodPlanet Belgium" userId="8af9154f-b975-473a-ad1c-7b4c64db452d" providerId="ADAL" clId="{3478F210-668C-4F7E-A3F5-73B61D06DD43}" dt="2020-12-23T11:55:08.015" v="15607" actId="20577"/>
          <ac:spMkLst>
            <pc:docMk/>
            <pc:sldMk cId="1383370599" sldId="515"/>
            <ac:spMk id="9" creationId="{78F95251-3019-453D-AD8C-8EB5A8D1BF19}"/>
          </ac:spMkLst>
        </pc:spChg>
        <pc:spChg chg="mod">
          <ac:chgData name="Edith Swerts | GoodPlanet Belgium" userId="8af9154f-b975-473a-ad1c-7b4c64db452d" providerId="ADAL" clId="{3478F210-668C-4F7E-A3F5-73B61D06DD43}" dt="2020-12-23T11:56:34.999" v="15644" actId="20577"/>
          <ac:spMkLst>
            <pc:docMk/>
            <pc:sldMk cId="1383370599" sldId="515"/>
            <ac:spMk id="10" creationId="{4D568529-1418-4E43-99EB-50C354AE9297}"/>
          </ac:spMkLst>
        </pc:spChg>
        <pc:spChg chg="mod">
          <ac:chgData name="Edith Swerts | GoodPlanet Belgium" userId="8af9154f-b975-473a-ad1c-7b4c64db452d" providerId="ADAL" clId="{3478F210-668C-4F7E-A3F5-73B61D06DD43}" dt="2020-12-23T11:56:40.914" v="15653" actId="20577"/>
          <ac:spMkLst>
            <pc:docMk/>
            <pc:sldMk cId="1383370599" sldId="515"/>
            <ac:spMk id="11" creationId="{C47C3FBE-30C7-49BF-9624-8367CA49BF37}"/>
          </ac:spMkLst>
        </pc:spChg>
      </pc:sldChg>
      <pc:sldChg chg="modSp add mod">
        <pc:chgData name="Edith Swerts | GoodPlanet Belgium" userId="8af9154f-b975-473a-ad1c-7b4c64db452d" providerId="ADAL" clId="{3478F210-668C-4F7E-A3F5-73B61D06DD43}" dt="2020-12-23T11:55:18.892" v="15608" actId="20577"/>
        <pc:sldMkLst>
          <pc:docMk/>
          <pc:sldMk cId="250967192" sldId="516"/>
        </pc:sldMkLst>
        <pc:spChg chg="mod">
          <ac:chgData name="Edith Swerts | GoodPlanet Belgium" userId="8af9154f-b975-473a-ad1c-7b4c64db452d" providerId="ADAL" clId="{3478F210-668C-4F7E-A3F5-73B61D06DD43}" dt="2020-12-23T11:53:54.320" v="15498" actId="207"/>
          <ac:spMkLst>
            <pc:docMk/>
            <pc:sldMk cId="250967192" sldId="516"/>
            <ac:spMk id="5" creationId="{E9A1B680-B867-44C4-BC61-FDB1C27CA6AB}"/>
          </ac:spMkLst>
        </pc:spChg>
        <pc:spChg chg="mod">
          <ac:chgData name="Edith Swerts | GoodPlanet Belgium" userId="8af9154f-b975-473a-ad1c-7b4c64db452d" providerId="ADAL" clId="{3478F210-668C-4F7E-A3F5-73B61D06DD43}" dt="2020-12-23T11:53:54.320" v="15498" actId="207"/>
          <ac:spMkLst>
            <pc:docMk/>
            <pc:sldMk cId="250967192" sldId="516"/>
            <ac:spMk id="8" creationId="{1AF55EB5-7B08-41AF-B3E3-B6A68AC4FB6A}"/>
          </ac:spMkLst>
        </pc:spChg>
        <pc:spChg chg="mod">
          <ac:chgData name="Edith Swerts | GoodPlanet Belgium" userId="8af9154f-b975-473a-ad1c-7b4c64db452d" providerId="ADAL" clId="{3478F210-668C-4F7E-A3F5-73B61D06DD43}" dt="2020-12-23T11:55:18.892" v="15608" actId="20577"/>
          <ac:spMkLst>
            <pc:docMk/>
            <pc:sldMk cId="250967192" sldId="516"/>
            <ac:spMk id="9" creationId="{78F95251-3019-453D-AD8C-8EB5A8D1BF19}"/>
          </ac:spMkLst>
        </pc:spChg>
        <pc:spChg chg="mod">
          <ac:chgData name="Edith Swerts | GoodPlanet Belgium" userId="8af9154f-b975-473a-ad1c-7b4c64db452d" providerId="ADAL" clId="{3478F210-668C-4F7E-A3F5-73B61D06DD43}" dt="2020-12-23T11:53:54.320" v="15498" actId="207"/>
          <ac:spMkLst>
            <pc:docMk/>
            <pc:sldMk cId="250967192" sldId="516"/>
            <ac:spMk id="10" creationId="{4D568529-1418-4E43-99EB-50C354AE9297}"/>
          </ac:spMkLst>
        </pc:spChg>
      </pc:sldChg>
      <pc:sldChg chg="add del">
        <pc:chgData name="Edith Swerts | GoodPlanet Belgium" userId="8af9154f-b975-473a-ad1c-7b4c64db452d" providerId="ADAL" clId="{3478F210-668C-4F7E-A3F5-73B61D06DD43}" dt="2020-12-23T13:26:56.596" v="16566" actId="47"/>
        <pc:sldMkLst>
          <pc:docMk/>
          <pc:sldMk cId="4253055635" sldId="517"/>
        </pc:sldMkLst>
      </pc:sldChg>
      <pc:sldChg chg="modSp add mod">
        <pc:chgData name="Edith Swerts | GoodPlanet Belgium" userId="8af9154f-b975-473a-ad1c-7b4c64db452d" providerId="ADAL" clId="{3478F210-668C-4F7E-A3F5-73B61D06DD43}" dt="2020-12-23T12:01:27.942" v="15692" actId="207"/>
        <pc:sldMkLst>
          <pc:docMk/>
          <pc:sldMk cId="1064898506" sldId="518"/>
        </pc:sldMkLst>
        <pc:spChg chg="mod">
          <ac:chgData name="Edith Swerts | GoodPlanet Belgium" userId="8af9154f-b975-473a-ad1c-7b4c64db452d" providerId="ADAL" clId="{3478F210-668C-4F7E-A3F5-73B61D06DD43}" dt="2020-12-23T12:01:27.942" v="15692" actId="207"/>
          <ac:spMkLst>
            <pc:docMk/>
            <pc:sldMk cId="1064898506" sldId="518"/>
            <ac:spMk id="5" creationId="{E9A1B680-B867-44C4-BC61-FDB1C27CA6AB}"/>
          </ac:spMkLst>
        </pc:spChg>
        <pc:spChg chg="mod">
          <ac:chgData name="Edith Swerts | GoodPlanet Belgium" userId="8af9154f-b975-473a-ad1c-7b4c64db452d" providerId="ADAL" clId="{3478F210-668C-4F7E-A3F5-73B61D06DD43}" dt="2020-12-23T12:01:27.942" v="15692" actId="207"/>
          <ac:spMkLst>
            <pc:docMk/>
            <pc:sldMk cId="1064898506" sldId="518"/>
            <ac:spMk id="8" creationId="{1AF55EB5-7B08-41AF-B3E3-B6A68AC4FB6A}"/>
          </ac:spMkLst>
        </pc:spChg>
        <pc:spChg chg="mod">
          <ac:chgData name="Edith Swerts | GoodPlanet Belgium" userId="8af9154f-b975-473a-ad1c-7b4c64db452d" providerId="ADAL" clId="{3478F210-668C-4F7E-A3F5-73B61D06DD43}" dt="2020-12-23T12:01:27.942" v="15692" actId="207"/>
          <ac:spMkLst>
            <pc:docMk/>
            <pc:sldMk cId="1064898506" sldId="518"/>
            <ac:spMk id="11" creationId="{C47C3FBE-30C7-49BF-9624-8367CA49BF37}"/>
          </ac:spMkLst>
        </pc:spChg>
      </pc:sldChg>
      <pc:sldChg chg="modSp add mod">
        <pc:chgData name="Edith Swerts | GoodPlanet Belgium" userId="8af9154f-b975-473a-ad1c-7b4c64db452d" providerId="ADAL" clId="{3478F210-668C-4F7E-A3F5-73B61D06DD43}" dt="2020-12-23T21:27:12.110" v="22084" actId="20577"/>
        <pc:sldMkLst>
          <pc:docMk/>
          <pc:sldMk cId="3559882668" sldId="519"/>
        </pc:sldMkLst>
        <pc:spChg chg="mod">
          <ac:chgData name="Edith Swerts | GoodPlanet Belgium" userId="8af9154f-b975-473a-ad1c-7b4c64db452d" providerId="ADAL" clId="{3478F210-668C-4F7E-A3F5-73B61D06DD43}" dt="2020-12-23T12:17:06.969" v="15858" actId="404"/>
          <ac:spMkLst>
            <pc:docMk/>
            <pc:sldMk cId="3559882668" sldId="519"/>
            <ac:spMk id="5" creationId="{E9A1B680-B867-44C4-BC61-FDB1C27CA6AB}"/>
          </ac:spMkLst>
        </pc:spChg>
        <pc:spChg chg="mod">
          <ac:chgData name="Edith Swerts | GoodPlanet Belgium" userId="8af9154f-b975-473a-ad1c-7b4c64db452d" providerId="ADAL" clId="{3478F210-668C-4F7E-A3F5-73B61D06DD43}" dt="2020-12-23T21:27:12.110" v="22084" actId="20577"/>
          <ac:spMkLst>
            <pc:docMk/>
            <pc:sldMk cId="3559882668" sldId="519"/>
            <ac:spMk id="7" creationId="{28AE033E-738F-4A8A-B9AD-CD29C012BFAA}"/>
          </ac:spMkLst>
        </pc:spChg>
        <pc:spChg chg="mod">
          <ac:chgData name="Edith Swerts | GoodPlanet Belgium" userId="8af9154f-b975-473a-ad1c-7b4c64db452d" providerId="ADAL" clId="{3478F210-668C-4F7E-A3F5-73B61D06DD43}" dt="2020-12-23T12:17:26.180" v="15878" actId="404"/>
          <ac:spMkLst>
            <pc:docMk/>
            <pc:sldMk cId="3559882668" sldId="519"/>
            <ac:spMk id="8" creationId="{1AF55EB5-7B08-41AF-B3E3-B6A68AC4FB6A}"/>
          </ac:spMkLst>
        </pc:spChg>
        <pc:spChg chg="mod">
          <ac:chgData name="Edith Swerts | GoodPlanet Belgium" userId="8af9154f-b975-473a-ad1c-7b4c64db452d" providerId="ADAL" clId="{3478F210-668C-4F7E-A3F5-73B61D06DD43}" dt="2020-12-23T12:20:07.861" v="15971" actId="404"/>
          <ac:spMkLst>
            <pc:docMk/>
            <pc:sldMk cId="3559882668" sldId="519"/>
            <ac:spMk id="10" creationId="{4D568529-1418-4E43-99EB-50C354AE9297}"/>
          </ac:spMkLst>
        </pc:spChg>
        <pc:spChg chg="mod">
          <ac:chgData name="Edith Swerts | GoodPlanet Belgium" userId="8af9154f-b975-473a-ad1c-7b4c64db452d" providerId="ADAL" clId="{3478F210-668C-4F7E-A3F5-73B61D06DD43}" dt="2020-12-23T12:27:56.345" v="16099" actId="20577"/>
          <ac:spMkLst>
            <pc:docMk/>
            <pc:sldMk cId="3559882668" sldId="519"/>
            <ac:spMk id="11" creationId="{C47C3FBE-30C7-49BF-9624-8367CA49BF37}"/>
          </ac:spMkLst>
        </pc:spChg>
      </pc:sldChg>
      <pc:sldChg chg="add del">
        <pc:chgData name="Edith Swerts | GoodPlanet Belgium" userId="8af9154f-b975-473a-ad1c-7b4c64db452d" providerId="ADAL" clId="{3478F210-668C-4F7E-A3F5-73B61D06DD43}" dt="2020-12-23T12:28:17.518" v="16101"/>
        <pc:sldMkLst>
          <pc:docMk/>
          <pc:sldMk cId="2718006795" sldId="520"/>
        </pc:sldMkLst>
      </pc:sldChg>
      <pc:sldChg chg="modSp add mod">
        <pc:chgData name="Edith Swerts | GoodPlanet Belgium" userId="8af9154f-b975-473a-ad1c-7b4c64db452d" providerId="ADAL" clId="{3478F210-668C-4F7E-A3F5-73B61D06DD43}" dt="2020-12-23T12:28:31.229" v="16104" actId="207"/>
        <pc:sldMkLst>
          <pc:docMk/>
          <pc:sldMk cId="3039594706" sldId="520"/>
        </pc:sldMkLst>
        <pc:spChg chg="mod">
          <ac:chgData name="Edith Swerts | GoodPlanet Belgium" userId="8af9154f-b975-473a-ad1c-7b4c64db452d" providerId="ADAL" clId="{3478F210-668C-4F7E-A3F5-73B61D06DD43}" dt="2020-12-23T12:28:31.229" v="16104" actId="207"/>
          <ac:spMkLst>
            <pc:docMk/>
            <pc:sldMk cId="3039594706" sldId="520"/>
            <ac:spMk id="8" creationId="{1AF55EB5-7B08-41AF-B3E3-B6A68AC4FB6A}"/>
          </ac:spMkLst>
        </pc:spChg>
        <pc:spChg chg="mod">
          <ac:chgData name="Edith Swerts | GoodPlanet Belgium" userId="8af9154f-b975-473a-ad1c-7b4c64db452d" providerId="ADAL" clId="{3478F210-668C-4F7E-A3F5-73B61D06DD43}" dt="2020-12-23T12:28:31.229" v="16104" actId="207"/>
          <ac:spMkLst>
            <pc:docMk/>
            <pc:sldMk cId="3039594706" sldId="520"/>
            <ac:spMk id="10" creationId="{4D568529-1418-4E43-99EB-50C354AE9297}"/>
          </ac:spMkLst>
        </pc:spChg>
        <pc:spChg chg="mod">
          <ac:chgData name="Edith Swerts | GoodPlanet Belgium" userId="8af9154f-b975-473a-ad1c-7b4c64db452d" providerId="ADAL" clId="{3478F210-668C-4F7E-A3F5-73B61D06DD43}" dt="2020-12-23T12:28:31.229" v="16104" actId="207"/>
          <ac:spMkLst>
            <pc:docMk/>
            <pc:sldMk cId="3039594706" sldId="520"/>
            <ac:spMk id="11" creationId="{C47C3FBE-30C7-49BF-9624-8367CA49BF37}"/>
          </ac:spMkLst>
        </pc:spChg>
      </pc:sldChg>
      <pc:sldChg chg="modSp add mod">
        <pc:chgData name="Edith Swerts | GoodPlanet Belgium" userId="8af9154f-b975-473a-ad1c-7b4c64db452d" providerId="ADAL" clId="{3478F210-668C-4F7E-A3F5-73B61D06DD43}" dt="2020-12-23T12:53:28.883" v="16564" actId="20577"/>
        <pc:sldMkLst>
          <pc:docMk/>
          <pc:sldMk cId="2067236952" sldId="521"/>
        </pc:sldMkLst>
        <pc:spChg chg="mod">
          <ac:chgData name="Edith Swerts | GoodPlanet Belgium" userId="8af9154f-b975-473a-ad1c-7b4c64db452d" providerId="ADAL" clId="{3478F210-668C-4F7E-A3F5-73B61D06DD43}" dt="2020-12-23T12:53:23.019" v="16561" actId="20577"/>
          <ac:spMkLst>
            <pc:docMk/>
            <pc:sldMk cId="2067236952" sldId="521"/>
            <ac:spMk id="5" creationId="{E9A1B680-B867-44C4-BC61-FDB1C27CA6AB}"/>
          </ac:spMkLst>
        </pc:spChg>
        <pc:spChg chg="mod">
          <ac:chgData name="Edith Swerts | GoodPlanet Belgium" userId="8af9154f-b975-473a-ad1c-7b4c64db452d" providerId="ADAL" clId="{3478F210-668C-4F7E-A3F5-73B61D06DD43}" dt="2020-12-23T12:44:17.032" v="16208" actId="20577"/>
          <ac:spMkLst>
            <pc:docMk/>
            <pc:sldMk cId="2067236952" sldId="521"/>
            <ac:spMk id="7" creationId="{28AE033E-738F-4A8A-B9AD-CD29C012BFAA}"/>
          </ac:spMkLst>
        </pc:spChg>
        <pc:spChg chg="mod">
          <ac:chgData name="Edith Swerts | GoodPlanet Belgium" userId="8af9154f-b975-473a-ad1c-7b4c64db452d" providerId="ADAL" clId="{3478F210-668C-4F7E-A3F5-73B61D06DD43}" dt="2020-12-23T12:48:38.132" v="16461" actId="27636"/>
          <ac:spMkLst>
            <pc:docMk/>
            <pc:sldMk cId="2067236952" sldId="521"/>
            <ac:spMk id="8" creationId="{1AF55EB5-7B08-41AF-B3E3-B6A68AC4FB6A}"/>
          </ac:spMkLst>
        </pc:spChg>
        <pc:spChg chg="mod">
          <ac:chgData name="Edith Swerts | GoodPlanet Belgium" userId="8af9154f-b975-473a-ad1c-7b4c64db452d" providerId="ADAL" clId="{3478F210-668C-4F7E-A3F5-73B61D06DD43}" dt="2020-12-23T12:53:28.883" v="16564" actId="20577"/>
          <ac:spMkLst>
            <pc:docMk/>
            <pc:sldMk cId="2067236952" sldId="521"/>
            <ac:spMk id="10" creationId="{4D568529-1418-4E43-99EB-50C354AE9297}"/>
          </ac:spMkLst>
        </pc:spChg>
        <pc:spChg chg="mod">
          <ac:chgData name="Edith Swerts | GoodPlanet Belgium" userId="8af9154f-b975-473a-ad1c-7b4c64db452d" providerId="ADAL" clId="{3478F210-668C-4F7E-A3F5-73B61D06DD43}" dt="2020-12-23T12:52:19.001" v="16529" actId="20577"/>
          <ac:spMkLst>
            <pc:docMk/>
            <pc:sldMk cId="2067236952" sldId="521"/>
            <ac:spMk id="11" creationId="{C47C3FBE-30C7-49BF-9624-8367CA49BF37}"/>
          </ac:spMkLst>
        </pc:spChg>
      </pc:sldChg>
      <pc:sldChg chg="modSp add mod">
        <pc:chgData name="Edith Swerts | GoodPlanet Belgium" userId="8af9154f-b975-473a-ad1c-7b4c64db452d" providerId="ADAL" clId="{3478F210-668C-4F7E-A3F5-73B61D06DD43}" dt="2020-12-23T12:52:54.138" v="16549" actId="20577"/>
        <pc:sldMkLst>
          <pc:docMk/>
          <pc:sldMk cId="363119866" sldId="522"/>
        </pc:sldMkLst>
        <pc:spChg chg="mod">
          <ac:chgData name="Edith Swerts | GoodPlanet Belgium" userId="8af9154f-b975-473a-ad1c-7b4c64db452d" providerId="ADAL" clId="{3478F210-668C-4F7E-A3F5-73B61D06DD43}" dt="2020-12-23T12:52:45.440" v="16546" actId="20577"/>
          <ac:spMkLst>
            <pc:docMk/>
            <pc:sldMk cId="363119866" sldId="522"/>
            <ac:spMk id="5" creationId="{E9A1B680-B867-44C4-BC61-FDB1C27CA6AB}"/>
          </ac:spMkLst>
        </pc:spChg>
        <pc:spChg chg="mod">
          <ac:chgData name="Edith Swerts | GoodPlanet Belgium" userId="8af9154f-b975-473a-ad1c-7b4c64db452d" providerId="ADAL" clId="{3478F210-668C-4F7E-A3F5-73B61D06DD43}" dt="2020-12-23T12:52:54.138" v="16549" actId="20577"/>
          <ac:spMkLst>
            <pc:docMk/>
            <pc:sldMk cId="363119866" sldId="522"/>
            <ac:spMk id="10" creationId="{4D568529-1418-4E43-99EB-50C354AE9297}"/>
          </ac:spMkLst>
        </pc:spChg>
        <pc:spChg chg="mod">
          <ac:chgData name="Edith Swerts | GoodPlanet Belgium" userId="8af9154f-b975-473a-ad1c-7b4c64db452d" providerId="ADAL" clId="{3478F210-668C-4F7E-A3F5-73B61D06DD43}" dt="2020-12-23T12:52:34.602" v="16534" actId="207"/>
          <ac:spMkLst>
            <pc:docMk/>
            <pc:sldMk cId="363119866" sldId="522"/>
            <ac:spMk id="11" creationId="{C47C3FBE-30C7-49BF-9624-8367CA49BF37}"/>
          </ac:spMkLst>
        </pc:spChg>
      </pc:sldChg>
      <pc:sldChg chg="add ord">
        <pc:chgData name="Edith Swerts | GoodPlanet Belgium" userId="8af9154f-b975-473a-ad1c-7b4c64db452d" providerId="ADAL" clId="{3478F210-668C-4F7E-A3F5-73B61D06DD43}" dt="2020-12-23T21:27:48.287" v="22086"/>
        <pc:sldMkLst>
          <pc:docMk/>
          <pc:sldMk cId="2383785492" sldId="523"/>
        </pc:sldMkLst>
      </pc:sldChg>
      <pc:sldChg chg="modSp add del mod">
        <pc:chgData name="Edith Swerts | GoodPlanet Belgium" userId="8af9154f-b975-473a-ad1c-7b4c64db452d" providerId="ADAL" clId="{3478F210-668C-4F7E-A3F5-73B61D06DD43}" dt="2020-12-23T15:27:50.731" v="18206" actId="47"/>
        <pc:sldMkLst>
          <pc:docMk/>
          <pc:sldMk cId="1282385903" sldId="524"/>
        </pc:sldMkLst>
        <pc:spChg chg="mod">
          <ac:chgData name="Edith Swerts | GoodPlanet Belgium" userId="8af9154f-b975-473a-ad1c-7b4c64db452d" providerId="ADAL" clId="{3478F210-668C-4F7E-A3F5-73B61D06DD43}" dt="2020-12-23T14:39:02.250" v="16949" actId="404"/>
          <ac:spMkLst>
            <pc:docMk/>
            <pc:sldMk cId="1282385903" sldId="524"/>
            <ac:spMk id="2" creationId="{00000000-0000-0000-0000-000000000000}"/>
          </ac:spMkLst>
        </pc:spChg>
      </pc:sldChg>
      <pc:sldChg chg="addSp delSp modSp add mod modNotesTx">
        <pc:chgData name="Edith Swerts | GoodPlanet Belgium" userId="8af9154f-b975-473a-ad1c-7b4c64db452d" providerId="ADAL" clId="{3478F210-668C-4F7E-A3F5-73B61D06DD43}" dt="2020-12-23T17:09:07.352" v="19967" actId="20577"/>
        <pc:sldMkLst>
          <pc:docMk/>
          <pc:sldMk cId="920747277" sldId="525"/>
        </pc:sldMkLst>
        <pc:spChg chg="mod">
          <ac:chgData name="Edith Swerts | GoodPlanet Belgium" userId="8af9154f-b975-473a-ad1c-7b4c64db452d" providerId="ADAL" clId="{3478F210-668C-4F7E-A3F5-73B61D06DD43}" dt="2020-12-23T15:32:24.317" v="18458" actId="403"/>
          <ac:spMkLst>
            <pc:docMk/>
            <pc:sldMk cId="920747277" sldId="525"/>
            <ac:spMk id="2" creationId="{00000000-0000-0000-0000-000000000000}"/>
          </ac:spMkLst>
        </pc:spChg>
        <pc:spChg chg="del mod">
          <ac:chgData name="Edith Swerts | GoodPlanet Belgium" userId="8af9154f-b975-473a-ad1c-7b4c64db452d" providerId="ADAL" clId="{3478F210-668C-4F7E-A3F5-73B61D06DD43}" dt="2020-12-23T15:04:42.996" v="17014" actId="478"/>
          <ac:spMkLst>
            <pc:docMk/>
            <pc:sldMk cId="920747277" sldId="525"/>
            <ac:spMk id="8" creationId="{00000000-0000-0000-0000-000000000000}"/>
          </ac:spMkLst>
        </pc:spChg>
        <pc:spChg chg="add mod">
          <ac:chgData name="Edith Swerts | GoodPlanet Belgium" userId="8af9154f-b975-473a-ad1c-7b4c64db452d" providerId="ADAL" clId="{3478F210-668C-4F7E-A3F5-73B61D06DD43}" dt="2020-12-23T15:17:22.524" v="17674" actId="1076"/>
          <ac:spMkLst>
            <pc:docMk/>
            <pc:sldMk cId="920747277" sldId="525"/>
            <ac:spMk id="11" creationId="{1E999226-AAA0-44F7-BE00-285F9FD0AA88}"/>
          </ac:spMkLst>
        </pc:spChg>
        <pc:spChg chg="add mod">
          <ac:chgData name="Edith Swerts | GoodPlanet Belgium" userId="8af9154f-b975-473a-ad1c-7b4c64db452d" providerId="ADAL" clId="{3478F210-668C-4F7E-A3F5-73B61D06DD43}" dt="2020-12-23T15:31:05.782" v="18279" actId="1076"/>
          <ac:spMkLst>
            <pc:docMk/>
            <pc:sldMk cId="920747277" sldId="525"/>
            <ac:spMk id="12" creationId="{B47A7879-AB47-481B-AF8C-379817BD90BF}"/>
          </ac:spMkLst>
        </pc:spChg>
        <pc:spChg chg="add mod">
          <ac:chgData name="Edith Swerts | GoodPlanet Belgium" userId="8af9154f-b975-473a-ad1c-7b4c64db452d" providerId="ADAL" clId="{3478F210-668C-4F7E-A3F5-73B61D06DD43}" dt="2020-12-23T15:11:29.209" v="17668" actId="1076"/>
          <ac:spMkLst>
            <pc:docMk/>
            <pc:sldMk cId="920747277" sldId="525"/>
            <ac:spMk id="13" creationId="{8913C741-98AB-4A49-A577-40A7528F0965}"/>
          </ac:spMkLst>
        </pc:spChg>
        <pc:picChg chg="add mod">
          <ac:chgData name="Edith Swerts | GoodPlanet Belgium" userId="8af9154f-b975-473a-ad1c-7b4c64db452d" providerId="ADAL" clId="{3478F210-668C-4F7E-A3F5-73B61D06DD43}" dt="2020-12-23T15:20:30.736" v="17841" actId="1076"/>
          <ac:picMkLst>
            <pc:docMk/>
            <pc:sldMk cId="920747277" sldId="525"/>
            <ac:picMk id="4" creationId="{43B12927-34EB-48F1-B82B-8E241C443AA8}"/>
          </ac:picMkLst>
        </pc:picChg>
        <pc:picChg chg="add mod">
          <ac:chgData name="Edith Swerts | GoodPlanet Belgium" userId="8af9154f-b975-473a-ad1c-7b4c64db452d" providerId="ADAL" clId="{3478F210-668C-4F7E-A3F5-73B61D06DD43}" dt="2020-12-23T15:17:13.762" v="17672" actId="1076"/>
          <ac:picMkLst>
            <pc:docMk/>
            <pc:sldMk cId="920747277" sldId="525"/>
            <ac:picMk id="6" creationId="{0C367557-29ED-4076-8854-B3E4817B6ACF}"/>
          </ac:picMkLst>
        </pc:picChg>
      </pc:sldChg>
      <pc:sldChg chg="addSp delSp modSp add mod">
        <pc:chgData name="Edith Swerts | GoodPlanet Belgium" userId="8af9154f-b975-473a-ad1c-7b4c64db452d" providerId="ADAL" clId="{3478F210-668C-4F7E-A3F5-73B61D06DD43}" dt="2020-12-23T15:40:13.323" v="19466" actId="1076"/>
        <pc:sldMkLst>
          <pc:docMk/>
          <pc:sldMk cId="4284857290" sldId="526"/>
        </pc:sldMkLst>
        <pc:spChg chg="mod">
          <ac:chgData name="Edith Swerts | GoodPlanet Belgium" userId="8af9154f-b975-473a-ad1c-7b4c64db452d" providerId="ADAL" clId="{3478F210-668C-4F7E-A3F5-73B61D06DD43}" dt="2020-12-23T15:40:13.323" v="19466" actId="1076"/>
          <ac:spMkLst>
            <pc:docMk/>
            <pc:sldMk cId="4284857290" sldId="526"/>
            <ac:spMk id="2" creationId="{00000000-0000-0000-0000-000000000000}"/>
          </ac:spMkLst>
        </pc:spChg>
        <pc:spChg chg="add mod">
          <ac:chgData name="Edith Swerts | GoodPlanet Belgium" userId="8af9154f-b975-473a-ad1c-7b4c64db452d" providerId="ADAL" clId="{3478F210-668C-4F7E-A3F5-73B61D06DD43}" dt="2020-12-23T15:40:09.118" v="19465" actId="207"/>
          <ac:spMkLst>
            <pc:docMk/>
            <pc:sldMk cId="4284857290" sldId="526"/>
            <ac:spMk id="7" creationId="{72AE8EFF-B5C5-4687-A371-0E160C57E8A1}"/>
          </ac:spMkLst>
        </pc:spChg>
        <pc:spChg chg="del">
          <ac:chgData name="Edith Swerts | GoodPlanet Belgium" userId="8af9154f-b975-473a-ad1c-7b4c64db452d" providerId="ADAL" clId="{3478F210-668C-4F7E-A3F5-73B61D06DD43}" dt="2020-12-23T15:38:34.404" v="19352" actId="478"/>
          <ac:spMkLst>
            <pc:docMk/>
            <pc:sldMk cId="4284857290" sldId="526"/>
            <ac:spMk id="8" creationId="{00000000-0000-0000-0000-000000000000}"/>
          </ac:spMkLst>
        </pc:spChg>
      </pc:sldChg>
      <pc:sldChg chg="modSp add mod modNotesTx">
        <pc:chgData name="Edith Swerts | GoodPlanet Belgium" userId="8af9154f-b975-473a-ad1c-7b4c64db452d" providerId="ADAL" clId="{3478F210-668C-4F7E-A3F5-73B61D06DD43}" dt="2020-12-23T17:10:23.011" v="20086" actId="20577"/>
        <pc:sldMkLst>
          <pc:docMk/>
          <pc:sldMk cId="2155089281" sldId="527"/>
        </pc:sldMkLst>
        <pc:spChg chg="mod">
          <ac:chgData name="Edith Swerts | GoodPlanet Belgium" userId="8af9154f-b975-473a-ad1c-7b4c64db452d" providerId="ADAL" clId="{3478F210-668C-4F7E-A3F5-73B61D06DD43}" dt="2020-12-23T15:53:39.019" v="19520" actId="404"/>
          <ac:spMkLst>
            <pc:docMk/>
            <pc:sldMk cId="2155089281" sldId="527"/>
            <ac:spMk id="2" creationId="{00000000-0000-0000-0000-000000000000}"/>
          </ac:spMkLst>
        </pc:spChg>
        <pc:spChg chg="mod">
          <ac:chgData name="Edith Swerts | GoodPlanet Belgium" userId="8af9154f-b975-473a-ad1c-7b4c64db452d" providerId="ADAL" clId="{3478F210-668C-4F7E-A3F5-73B61D06DD43}" dt="2020-12-23T17:03:21.520" v="19924" actId="115"/>
          <ac:spMkLst>
            <pc:docMk/>
            <pc:sldMk cId="2155089281" sldId="527"/>
            <ac:spMk id="8" creationId="{00000000-0000-0000-0000-000000000000}"/>
          </ac:spMkLst>
        </pc:spChg>
      </pc:sldChg>
      <pc:sldChg chg="modSp add modAnim">
        <pc:chgData name="Edith Swerts | GoodPlanet Belgium" userId="8af9154f-b975-473a-ad1c-7b4c64db452d" providerId="ADAL" clId="{3478F210-668C-4F7E-A3F5-73B61D06DD43}" dt="2020-12-23T21:07:32.703" v="21545" actId="404"/>
        <pc:sldMkLst>
          <pc:docMk/>
          <pc:sldMk cId="1006337778" sldId="528"/>
        </pc:sldMkLst>
        <pc:spChg chg="mod">
          <ac:chgData name="Edith Swerts | GoodPlanet Belgium" userId="8af9154f-b975-473a-ad1c-7b4c64db452d" providerId="ADAL" clId="{3478F210-668C-4F7E-A3F5-73B61D06DD43}" dt="2020-12-23T21:05:54.687" v="21534" actId="113"/>
          <ac:spMkLst>
            <pc:docMk/>
            <pc:sldMk cId="1006337778" sldId="528"/>
            <ac:spMk id="18" creationId="{E25BB5F9-6F86-47C3-8973-F9841F748A4C}"/>
          </ac:spMkLst>
        </pc:spChg>
        <pc:spChg chg="mod">
          <ac:chgData name="Edith Swerts | GoodPlanet Belgium" userId="8af9154f-b975-473a-ad1c-7b4c64db452d" providerId="ADAL" clId="{3478F210-668C-4F7E-A3F5-73B61D06DD43}" dt="2020-12-23T21:07:32.703" v="21545" actId="404"/>
          <ac:spMkLst>
            <pc:docMk/>
            <pc:sldMk cId="1006337778" sldId="528"/>
            <ac:spMk id="19" creationId="{008754AD-DCFB-451E-9377-B431451B4A4B}"/>
          </ac:spMkLst>
        </pc:spChg>
      </pc:sldChg>
      <pc:sldChg chg="add del modNotesTx">
        <pc:chgData name="Edith Swerts | GoodPlanet Belgium" userId="8af9154f-b975-473a-ad1c-7b4c64db452d" providerId="ADAL" clId="{3478F210-668C-4F7E-A3F5-73B61D06DD43}" dt="2020-12-23T17:45:24.032" v="21123" actId="47"/>
        <pc:sldMkLst>
          <pc:docMk/>
          <pc:sldMk cId="1305850098" sldId="528"/>
        </pc:sldMkLst>
      </pc:sldChg>
      <pc:sldChg chg="delSp modSp add mod">
        <pc:chgData name="Edith Swerts | GoodPlanet Belgium" userId="8af9154f-b975-473a-ad1c-7b4c64db452d" providerId="ADAL" clId="{3478F210-668C-4F7E-A3F5-73B61D06DD43}" dt="2020-12-23T21:25:19.694" v="22079" actId="1076"/>
        <pc:sldMkLst>
          <pc:docMk/>
          <pc:sldMk cId="2721379003" sldId="529"/>
        </pc:sldMkLst>
        <pc:spChg chg="mod">
          <ac:chgData name="Edith Swerts | GoodPlanet Belgium" userId="8af9154f-b975-473a-ad1c-7b4c64db452d" providerId="ADAL" clId="{3478F210-668C-4F7E-A3F5-73B61D06DD43}" dt="2020-12-23T21:25:19.694" v="22079" actId="1076"/>
          <ac:spMkLst>
            <pc:docMk/>
            <pc:sldMk cId="2721379003" sldId="529"/>
            <ac:spMk id="2" creationId="{00000000-0000-0000-0000-000000000000}"/>
          </ac:spMkLst>
        </pc:spChg>
        <pc:spChg chg="del">
          <ac:chgData name="Edith Swerts | GoodPlanet Belgium" userId="8af9154f-b975-473a-ad1c-7b4c64db452d" providerId="ADAL" clId="{3478F210-668C-4F7E-A3F5-73B61D06DD43}" dt="2020-12-23T21:24:27.536" v="22051" actId="478"/>
          <ac:spMkLst>
            <pc:docMk/>
            <pc:sldMk cId="2721379003" sldId="529"/>
            <ac:spMk id="3" creationId="{E8526959-3E99-4516-89AB-C65F783D41DE}"/>
          </ac:spMkLst>
        </pc:spChg>
        <pc:spChg chg="del">
          <ac:chgData name="Edith Swerts | GoodPlanet Belgium" userId="8af9154f-b975-473a-ad1c-7b4c64db452d" providerId="ADAL" clId="{3478F210-668C-4F7E-A3F5-73B61D06DD43}" dt="2020-12-23T21:24:27.536" v="22051" actId="478"/>
          <ac:spMkLst>
            <pc:docMk/>
            <pc:sldMk cId="2721379003" sldId="529"/>
            <ac:spMk id="4" creationId="{16E8C8D7-6148-45CA-BBEC-92595415EBCA}"/>
          </ac:spMkLst>
        </pc:spChg>
        <pc:spChg chg="del">
          <ac:chgData name="Edith Swerts | GoodPlanet Belgium" userId="8af9154f-b975-473a-ad1c-7b4c64db452d" providerId="ADAL" clId="{3478F210-668C-4F7E-A3F5-73B61D06DD43}" dt="2020-12-23T21:24:27.536" v="22051" actId="478"/>
          <ac:spMkLst>
            <pc:docMk/>
            <pc:sldMk cId="2721379003" sldId="529"/>
            <ac:spMk id="8" creationId="{00000000-0000-0000-0000-000000000000}"/>
          </ac:spMkLst>
        </pc:spChg>
        <pc:spChg chg="del">
          <ac:chgData name="Edith Swerts | GoodPlanet Belgium" userId="8af9154f-b975-473a-ad1c-7b4c64db452d" providerId="ADAL" clId="{3478F210-668C-4F7E-A3F5-73B61D06DD43}" dt="2020-12-23T21:24:27.536" v="22051" actId="478"/>
          <ac:spMkLst>
            <pc:docMk/>
            <pc:sldMk cId="2721379003" sldId="529"/>
            <ac:spMk id="11" creationId="{A4B86263-AAEC-4E7F-97D4-03F67E483377}"/>
          </ac:spMkLst>
        </pc:spChg>
        <pc:spChg chg="del">
          <ac:chgData name="Edith Swerts | GoodPlanet Belgium" userId="8af9154f-b975-473a-ad1c-7b4c64db452d" providerId="ADAL" clId="{3478F210-668C-4F7E-A3F5-73B61D06DD43}" dt="2020-12-23T21:24:27.536" v="22051" actId="478"/>
          <ac:spMkLst>
            <pc:docMk/>
            <pc:sldMk cId="2721379003" sldId="529"/>
            <ac:spMk id="12" creationId="{2E8841C7-40A1-4149-903B-661EF6F29000}"/>
          </ac:spMkLst>
        </pc:spChg>
      </pc:sldChg>
      <pc:sldChg chg="new">
        <pc:chgData name="Edith Swerts | GoodPlanet Belgium" userId="8af9154f-b975-473a-ad1c-7b4c64db452d" providerId="ADAL" clId="{3478F210-668C-4F7E-A3F5-73B61D06DD43}" dt="2020-12-23T21:27:55.313" v="22087" actId="680"/>
        <pc:sldMkLst>
          <pc:docMk/>
          <pc:sldMk cId="793856482" sldId="530"/>
        </pc:sldMkLst>
      </pc:sldChg>
    </pc:docChg>
  </pc:docChgLst>
  <pc:docChgLst>
    <pc:chgData name="Anske Allewaert | GoodPlanet Belgium" userId="39665255-030a-4689-b522-fb6b10596f60" providerId="ADAL" clId="{03198DD9-026D-49DC-8CB7-B1042F04BF2D}"/>
    <pc:docChg chg="undo custSel delSld modSld addSection modSection">
      <pc:chgData name="Anske Allewaert | GoodPlanet Belgium" userId="39665255-030a-4689-b522-fb6b10596f60" providerId="ADAL" clId="{03198DD9-026D-49DC-8CB7-B1042F04BF2D}" dt="2024-08-22T13:37:49.332" v="54" actId="1076"/>
      <pc:docMkLst>
        <pc:docMk/>
      </pc:docMkLst>
      <pc:sldChg chg="modSp mod">
        <pc:chgData name="Anske Allewaert | GoodPlanet Belgium" userId="39665255-030a-4689-b522-fb6b10596f60" providerId="ADAL" clId="{03198DD9-026D-49DC-8CB7-B1042F04BF2D}" dt="2024-04-26T07:14:58.269" v="7" actId="20577"/>
        <pc:sldMkLst>
          <pc:docMk/>
          <pc:sldMk cId="3626517396" sldId="460"/>
        </pc:sldMkLst>
        <pc:spChg chg="mod">
          <ac:chgData name="Anske Allewaert | GoodPlanet Belgium" userId="39665255-030a-4689-b522-fb6b10596f60" providerId="ADAL" clId="{03198DD9-026D-49DC-8CB7-B1042F04BF2D}" dt="2024-04-26T07:14:58.269" v="7" actId="20577"/>
          <ac:spMkLst>
            <pc:docMk/>
            <pc:sldMk cId="3626517396" sldId="460"/>
            <ac:spMk id="8" creationId="{00000000-0000-0000-0000-000000000000}"/>
          </ac:spMkLst>
        </pc:spChg>
      </pc:sldChg>
      <pc:sldChg chg="modSp mod">
        <pc:chgData name="Anske Allewaert | GoodPlanet Belgium" userId="39665255-030a-4689-b522-fb6b10596f60" providerId="ADAL" clId="{03198DD9-026D-49DC-8CB7-B1042F04BF2D}" dt="2024-04-26T07:17:29.498" v="29" actId="20577"/>
        <pc:sldMkLst>
          <pc:docMk/>
          <pc:sldMk cId="3770346087" sldId="483"/>
        </pc:sldMkLst>
        <pc:spChg chg="mod">
          <ac:chgData name="Anske Allewaert | GoodPlanet Belgium" userId="39665255-030a-4689-b522-fb6b10596f60" providerId="ADAL" clId="{03198DD9-026D-49DC-8CB7-B1042F04BF2D}" dt="2024-04-26T07:17:29.498" v="29" actId="20577"/>
          <ac:spMkLst>
            <pc:docMk/>
            <pc:sldMk cId="3770346087" sldId="483"/>
            <ac:spMk id="12" creationId="{C4258B1D-EAF8-4138-96BB-7007DCFD5AFF}"/>
          </ac:spMkLst>
        </pc:spChg>
      </pc:sldChg>
      <pc:sldChg chg="modSp mod">
        <pc:chgData name="Anske Allewaert | GoodPlanet Belgium" userId="39665255-030a-4689-b522-fb6b10596f60" providerId="ADAL" clId="{03198DD9-026D-49DC-8CB7-B1042F04BF2D}" dt="2024-04-26T07:17:08.105" v="16" actId="20577"/>
        <pc:sldMkLst>
          <pc:docMk/>
          <pc:sldMk cId="2541534457" sldId="489"/>
        </pc:sldMkLst>
        <pc:spChg chg="mod">
          <ac:chgData name="Anske Allewaert | GoodPlanet Belgium" userId="39665255-030a-4689-b522-fb6b10596f60" providerId="ADAL" clId="{03198DD9-026D-49DC-8CB7-B1042F04BF2D}" dt="2024-04-26T07:17:08.105" v="16" actId="20577"/>
          <ac:spMkLst>
            <pc:docMk/>
            <pc:sldMk cId="2541534457" sldId="489"/>
            <ac:spMk id="11" creationId="{E8B575FD-F015-4ED2-B091-ACB9A3237CDA}"/>
          </ac:spMkLst>
        </pc:spChg>
      </pc:sldChg>
      <pc:sldChg chg="modSp mod">
        <pc:chgData name="Anske Allewaert | GoodPlanet Belgium" userId="39665255-030a-4689-b522-fb6b10596f60" providerId="ADAL" clId="{03198DD9-026D-49DC-8CB7-B1042F04BF2D}" dt="2024-04-26T07:16:46.876" v="8" actId="20577"/>
        <pc:sldMkLst>
          <pc:docMk/>
          <pc:sldMk cId="3918593496" sldId="497"/>
        </pc:sldMkLst>
        <pc:spChg chg="mod">
          <ac:chgData name="Anske Allewaert | GoodPlanet Belgium" userId="39665255-030a-4689-b522-fb6b10596f60" providerId="ADAL" clId="{03198DD9-026D-49DC-8CB7-B1042F04BF2D}" dt="2024-04-26T07:16:46.876" v="8" actId="20577"/>
          <ac:spMkLst>
            <pc:docMk/>
            <pc:sldMk cId="3918593496" sldId="497"/>
            <ac:spMk id="8" creationId="{00000000-0000-0000-0000-000000000000}"/>
          </ac:spMkLst>
        </pc:spChg>
      </pc:sldChg>
      <pc:sldChg chg="addSp delSp modSp mod">
        <pc:chgData name="Anske Allewaert | GoodPlanet Belgium" userId="39665255-030a-4689-b522-fb6b10596f60" providerId="ADAL" clId="{03198DD9-026D-49DC-8CB7-B1042F04BF2D}" dt="2024-08-22T13:37:49.332" v="54" actId="1076"/>
        <pc:sldMkLst>
          <pc:docMk/>
          <pc:sldMk cId="769406403" sldId="531"/>
        </pc:sldMkLst>
        <pc:spChg chg="add del mod">
          <ac:chgData name="Anske Allewaert | GoodPlanet Belgium" userId="39665255-030a-4689-b522-fb6b10596f60" providerId="ADAL" clId="{03198DD9-026D-49DC-8CB7-B1042F04BF2D}" dt="2024-08-22T13:37:09.862" v="46"/>
          <ac:spMkLst>
            <pc:docMk/>
            <pc:sldMk cId="769406403" sldId="531"/>
            <ac:spMk id="2" creationId="{00000000-0000-0000-0000-000000000000}"/>
          </ac:spMkLst>
        </pc:spChg>
        <pc:picChg chg="del">
          <ac:chgData name="Anske Allewaert | GoodPlanet Belgium" userId="39665255-030a-4689-b522-fb6b10596f60" providerId="ADAL" clId="{03198DD9-026D-49DC-8CB7-B1042F04BF2D}" dt="2024-08-22T13:37:11.285" v="47" actId="478"/>
          <ac:picMkLst>
            <pc:docMk/>
            <pc:sldMk cId="769406403" sldId="531"/>
            <ac:picMk id="4" creationId="{50A199AA-4EE6-E0CB-0635-07653878E1CB}"/>
          </ac:picMkLst>
        </pc:picChg>
        <pc:picChg chg="add mod">
          <ac:chgData name="Anske Allewaert | GoodPlanet Belgium" userId="39665255-030a-4689-b522-fb6b10596f60" providerId="ADAL" clId="{03198DD9-026D-49DC-8CB7-B1042F04BF2D}" dt="2024-08-22T13:37:49.332" v="54" actId="1076"/>
          <ac:picMkLst>
            <pc:docMk/>
            <pc:sldMk cId="769406403" sldId="531"/>
            <ac:picMk id="5" creationId="{80DA507D-BD1D-9FD9-6ED5-F196ED06BF30}"/>
          </ac:picMkLst>
        </pc:picChg>
      </pc:sldChg>
      <pc:sldChg chg="del">
        <pc:chgData name="Anske Allewaert | GoodPlanet Belgium" userId="39665255-030a-4689-b522-fb6b10596f60" providerId="ADAL" clId="{03198DD9-026D-49DC-8CB7-B1042F04BF2D}" dt="2024-04-26T12:49:25.582" v="32" actId="47"/>
        <pc:sldMkLst>
          <pc:docMk/>
          <pc:sldMk cId="1707826257" sldId="533"/>
        </pc:sldMkLst>
      </pc:sldChg>
    </pc:docChg>
  </pc:docChgLst>
  <pc:docChgLst>
    <pc:chgData name="Kelly De Leuze | GoodPlanet Belgium" userId="S::k.deleuze@goodplanet.be::13461656-a2d6-4508-ace5-31c2c38ca7f1" providerId="AD" clId="Web-{7BFD10B6-6771-CE3D-FF5A-BEE343C2F536}"/>
    <pc:docChg chg="modSld">
      <pc:chgData name="Kelly De Leuze | GoodPlanet Belgium" userId="S::k.deleuze@goodplanet.be::13461656-a2d6-4508-ace5-31c2c38ca7f1" providerId="AD" clId="Web-{7BFD10B6-6771-CE3D-FF5A-BEE343C2F536}" dt="2024-06-06T11:36:50.647" v="2" actId="20577"/>
      <pc:docMkLst>
        <pc:docMk/>
      </pc:docMkLst>
      <pc:sldChg chg="modCm">
        <pc:chgData name="Kelly De Leuze | GoodPlanet Belgium" userId="S::k.deleuze@goodplanet.be::13461656-a2d6-4508-ace5-31c2c38ca7f1" providerId="AD" clId="Web-{7BFD10B6-6771-CE3D-FF5A-BEE343C2F536}" dt="2024-06-06T11:36:01.599" v="0"/>
        <pc:sldMkLst>
          <pc:docMk/>
          <pc:sldMk cId="4118745424" sldId="307"/>
        </pc:sldMkLst>
        <pc:extLst>
          <p:ext xmlns:p="http://schemas.openxmlformats.org/presentationml/2006/main" uri="{D6D511B9-2390-475A-947B-AFAB55BFBCF1}">
            <pc226:cmChg xmlns:pc226="http://schemas.microsoft.com/office/powerpoint/2022/06/main/command" chg="">
              <pc226:chgData name="Kelly De Leuze | GoodPlanet Belgium" userId="S::k.deleuze@goodplanet.be::13461656-a2d6-4508-ace5-31c2c38ca7f1" providerId="AD" clId="Web-{7BFD10B6-6771-CE3D-FF5A-BEE343C2F536}" dt="2024-06-06T11:36:01.599" v="0"/>
              <pc2:cmMkLst xmlns:pc2="http://schemas.microsoft.com/office/powerpoint/2019/9/main/command">
                <pc:docMk/>
                <pc:sldMk cId="4118745424" sldId="307"/>
                <pc2:cmMk id="{08CEF0D8-F07B-4F1D-B708-D6C33D0A1998}"/>
              </pc2:cmMkLst>
              <pc226:cmRplyChg chg="add">
                <pc226:chgData name="Kelly De Leuze | GoodPlanet Belgium" userId="S::k.deleuze@goodplanet.be::13461656-a2d6-4508-ace5-31c2c38ca7f1" providerId="AD" clId="Web-{7BFD10B6-6771-CE3D-FF5A-BEE343C2F536}" dt="2024-06-06T11:36:01.599" v="0"/>
                <pc2:cmRplyMkLst xmlns:pc2="http://schemas.microsoft.com/office/powerpoint/2019/9/main/command">
                  <pc:docMk/>
                  <pc:sldMk cId="4118745424" sldId="307"/>
                  <pc2:cmMk id="{08CEF0D8-F07B-4F1D-B708-D6C33D0A1998}"/>
                  <pc2:cmRplyMk id="{FEB839CA-5569-4697-BB7E-F4F0DA086107}"/>
                </pc2:cmRplyMkLst>
              </pc226:cmRplyChg>
            </pc226:cmChg>
          </p:ext>
        </pc:extLst>
      </pc:sldChg>
      <pc:sldChg chg="modSp">
        <pc:chgData name="Kelly De Leuze | GoodPlanet Belgium" userId="S::k.deleuze@goodplanet.be::13461656-a2d6-4508-ace5-31c2c38ca7f1" providerId="AD" clId="Web-{7BFD10B6-6771-CE3D-FF5A-BEE343C2F536}" dt="2024-06-06T11:36:50.647" v="2" actId="20577"/>
        <pc:sldMkLst>
          <pc:docMk/>
          <pc:sldMk cId="769406403" sldId="531"/>
        </pc:sldMkLst>
        <pc:spChg chg="mod">
          <ac:chgData name="Kelly De Leuze | GoodPlanet Belgium" userId="S::k.deleuze@goodplanet.be::13461656-a2d6-4508-ace5-31c2c38ca7f1" providerId="AD" clId="Web-{7BFD10B6-6771-CE3D-FF5A-BEE343C2F536}" dt="2024-06-06T11:36:50.647" v="2" actId="20577"/>
          <ac:spMkLst>
            <pc:docMk/>
            <pc:sldMk cId="769406403" sldId="531"/>
            <ac:spMk id="2" creationId="{00000000-0000-0000-0000-000000000000}"/>
          </ac:spMkLst>
        </pc:spChg>
        <pc:picChg chg="mod">
          <ac:chgData name="Kelly De Leuze | GoodPlanet Belgium" userId="S::k.deleuze@goodplanet.be::13461656-a2d6-4508-ace5-31c2c38ca7f1" providerId="AD" clId="Web-{7BFD10B6-6771-CE3D-FF5A-BEE343C2F536}" dt="2024-06-06T11:36:47.444" v="1" actId="14100"/>
          <ac:picMkLst>
            <pc:docMk/>
            <pc:sldMk cId="769406403" sldId="531"/>
            <ac:picMk id="4" creationId="{50A199AA-4EE6-E0CB-0635-07653878E1CB}"/>
          </ac:picMkLst>
        </pc:picChg>
      </pc:sldChg>
    </pc:docChg>
  </pc:docChgLst>
  <pc:docChgLst>
    <pc:chgData name="Kelly De Leuze | GoodPlanet Belgium" userId="13461656-a2d6-4508-ace5-31c2c38ca7f1" providerId="ADAL" clId="{D5BF4A65-7653-488D-ACDE-4D1D202F0B40}"/>
    <pc:docChg chg="custSel modSld">
      <pc:chgData name="Kelly De Leuze | GoodPlanet Belgium" userId="13461656-a2d6-4508-ace5-31c2c38ca7f1" providerId="ADAL" clId="{D5BF4A65-7653-488D-ACDE-4D1D202F0B40}" dt="2021-01-22T13:27:43.715" v="517" actId="478"/>
      <pc:docMkLst>
        <pc:docMk/>
      </pc:docMkLst>
      <pc:sldChg chg="modSp mod modNotesTx">
        <pc:chgData name="Kelly De Leuze | GoodPlanet Belgium" userId="13461656-a2d6-4508-ace5-31c2c38ca7f1" providerId="ADAL" clId="{D5BF4A65-7653-488D-ACDE-4D1D202F0B40}" dt="2021-01-12T12:03:10.034" v="105" actId="20577"/>
        <pc:sldMkLst>
          <pc:docMk/>
          <pc:sldMk cId="2644778539" sldId="280"/>
        </pc:sldMkLst>
        <pc:spChg chg="mod">
          <ac:chgData name="Kelly De Leuze | GoodPlanet Belgium" userId="13461656-a2d6-4508-ace5-31c2c38ca7f1" providerId="ADAL" clId="{D5BF4A65-7653-488D-ACDE-4D1D202F0B40}" dt="2021-01-12T12:02:22.990" v="80" actId="20577"/>
          <ac:spMkLst>
            <pc:docMk/>
            <pc:sldMk cId="2644778539" sldId="280"/>
            <ac:spMk id="8" creationId="{00000000-0000-0000-0000-000000000000}"/>
          </ac:spMkLst>
        </pc:spChg>
      </pc:sldChg>
      <pc:sldChg chg="modSp mod modNotesTx">
        <pc:chgData name="Kelly De Leuze | GoodPlanet Belgium" userId="13461656-a2d6-4508-ace5-31c2c38ca7f1" providerId="ADAL" clId="{D5BF4A65-7653-488D-ACDE-4D1D202F0B40}" dt="2021-01-12T14:38:25.152" v="429" actId="20577"/>
        <pc:sldMkLst>
          <pc:docMk/>
          <pc:sldMk cId="3225545327" sldId="295"/>
        </pc:sldMkLst>
        <pc:spChg chg="mod">
          <ac:chgData name="Kelly De Leuze | GoodPlanet Belgium" userId="13461656-a2d6-4508-ace5-31c2c38ca7f1" providerId="ADAL" clId="{D5BF4A65-7653-488D-ACDE-4D1D202F0B40}" dt="2021-01-11T08:58:33.197" v="26" actId="20577"/>
          <ac:spMkLst>
            <pc:docMk/>
            <pc:sldMk cId="3225545327" sldId="295"/>
            <ac:spMk id="2" creationId="{00000000-0000-0000-0000-000000000000}"/>
          </ac:spMkLst>
        </pc:spChg>
      </pc:sldChg>
      <pc:sldChg chg="addSp delSp modSp mod">
        <pc:chgData name="Kelly De Leuze | GoodPlanet Belgium" userId="13461656-a2d6-4508-ace5-31c2c38ca7f1" providerId="ADAL" clId="{D5BF4A65-7653-488D-ACDE-4D1D202F0B40}" dt="2021-01-12T12:01:15.677" v="68" actId="14100"/>
        <pc:sldMkLst>
          <pc:docMk/>
          <pc:sldMk cId="2141777017" sldId="303"/>
        </pc:sldMkLst>
        <pc:picChg chg="add mod">
          <ac:chgData name="Kelly De Leuze | GoodPlanet Belgium" userId="13461656-a2d6-4508-ace5-31c2c38ca7f1" providerId="ADAL" clId="{D5BF4A65-7653-488D-ACDE-4D1D202F0B40}" dt="2021-01-12T12:01:15.677" v="68" actId="14100"/>
          <ac:picMkLst>
            <pc:docMk/>
            <pc:sldMk cId="2141777017" sldId="303"/>
            <ac:picMk id="3" creationId="{513C80B2-8DF7-4696-8B66-91CF68263FCD}"/>
          </ac:picMkLst>
        </pc:picChg>
        <pc:picChg chg="del">
          <ac:chgData name="Kelly De Leuze | GoodPlanet Belgium" userId="13461656-a2d6-4508-ace5-31c2c38ca7f1" providerId="ADAL" clId="{D5BF4A65-7653-488D-ACDE-4D1D202F0B40}" dt="2021-01-12T10:59:46.254" v="28" actId="478"/>
          <ac:picMkLst>
            <pc:docMk/>
            <pc:sldMk cId="2141777017" sldId="303"/>
            <ac:picMk id="4" creationId="{0878F05F-19C9-4FB0-81AD-704D873861AD}"/>
          </ac:picMkLst>
        </pc:picChg>
      </pc:sldChg>
      <pc:sldChg chg="modNotesTx">
        <pc:chgData name="Kelly De Leuze | GoodPlanet Belgium" userId="13461656-a2d6-4508-ace5-31c2c38ca7f1" providerId="ADAL" clId="{D5BF4A65-7653-488D-ACDE-4D1D202F0B40}" dt="2021-01-12T11:33:00.673" v="62" actId="20577"/>
        <pc:sldMkLst>
          <pc:docMk/>
          <pc:sldMk cId="4118745424" sldId="307"/>
        </pc:sldMkLst>
      </pc:sldChg>
      <pc:sldChg chg="modSp mod">
        <pc:chgData name="Kelly De Leuze | GoodPlanet Belgium" userId="13461656-a2d6-4508-ace5-31c2c38ca7f1" providerId="ADAL" clId="{D5BF4A65-7653-488D-ACDE-4D1D202F0B40}" dt="2021-01-12T12:03:41.887" v="106" actId="1076"/>
        <pc:sldMkLst>
          <pc:docMk/>
          <pc:sldMk cId="1379340655" sldId="310"/>
        </pc:sldMkLst>
        <pc:picChg chg="mod">
          <ac:chgData name="Kelly De Leuze | GoodPlanet Belgium" userId="13461656-a2d6-4508-ace5-31c2c38ca7f1" providerId="ADAL" clId="{D5BF4A65-7653-488D-ACDE-4D1D202F0B40}" dt="2021-01-12T12:03:41.887" v="106" actId="1076"/>
          <ac:picMkLst>
            <pc:docMk/>
            <pc:sldMk cId="1379340655" sldId="310"/>
            <ac:picMk id="2" creationId="{1075EE94-BE1D-480D-8190-7DA8BB1192E1}"/>
          </ac:picMkLst>
        </pc:picChg>
      </pc:sldChg>
      <pc:sldChg chg="addSp delSp modSp mod">
        <pc:chgData name="Kelly De Leuze | GoodPlanet Belgium" userId="13461656-a2d6-4508-ace5-31c2c38ca7f1" providerId="ADAL" clId="{D5BF4A65-7653-488D-ACDE-4D1D202F0B40}" dt="2021-01-22T13:27:43.715" v="517" actId="478"/>
        <pc:sldMkLst>
          <pc:docMk/>
          <pc:sldMk cId="3971038784" sldId="311"/>
        </pc:sldMkLst>
        <pc:picChg chg="add mod">
          <ac:chgData name="Kelly De Leuze | GoodPlanet Belgium" userId="13461656-a2d6-4508-ace5-31c2c38ca7f1" providerId="ADAL" clId="{D5BF4A65-7653-488D-ACDE-4D1D202F0B40}" dt="2021-01-22T13:27:35.231" v="516" actId="1076"/>
          <ac:picMkLst>
            <pc:docMk/>
            <pc:sldMk cId="3971038784" sldId="311"/>
            <ac:picMk id="4" creationId="{EE81C694-1A7A-4BD1-93E9-96CF294A4152}"/>
          </ac:picMkLst>
        </pc:picChg>
        <pc:picChg chg="del mod modCrop">
          <ac:chgData name="Kelly De Leuze | GoodPlanet Belgium" userId="13461656-a2d6-4508-ace5-31c2c38ca7f1" providerId="ADAL" clId="{D5BF4A65-7653-488D-ACDE-4D1D202F0B40}" dt="2021-01-22T13:27:43.715" v="517" actId="478"/>
          <ac:picMkLst>
            <pc:docMk/>
            <pc:sldMk cId="3971038784" sldId="311"/>
            <ac:picMk id="15" creationId="{B4D9F78D-8AA8-4F2E-8077-83856D9035AC}"/>
          </ac:picMkLst>
        </pc:picChg>
      </pc:sldChg>
      <pc:sldChg chg="modNotesTx">
        <pc:chgData name="Kelly De Leuze | GoodPlanet Belgium" userId="13461656-a2d6-4508-ace5-31c2c38ca7f1" providerId="ADAL" clId="{D5BF4A65-7653-488D-ACDE-4D1D202F0B40}" dt="2021-01-12T12:04:56.496" v="119" actId="20577"/>
        <pc:sldMkLst>
          <pc:docMk/>
          <pc:sldMk cId="1360400956" sldId="312"/>
        </pc:sldMkLst>
      </pc:sldChg>
      <pc:sldChg chg="modSp mod">
        <pc:chgData name="Kelly De Leuze | GoodPlanet Belgium" userId="13461656-a2d6-4508-ace5-31c2c38ca7f1" providerId="ADAL" clId="{D5BF4A65-7653-488D-ACDE-4D1D202F0B40}" dt="2021-01-12T12:07:46.429" v="139" actId="20577"/>
        <pc:sldMkLst>
          <pc:docMk/>
          <pc:sldMk cId="3002024558" sldId="459"/>
        </pc:sldMkLst>
        <pc:spChg chg="mod">
          <ac:chgData name="Kelly De Leuze | GoodPlanet Belgium" userId="13461656-a2d6-4508-ace5-31c2c38ca7f1" providerId="ADAL" clId="{D5BF4A65-7653-488D-ACDE-4D1D202F0B40}" dt="2021-01-12T12:07:46.429" v="139" actId="20577"/>
          <ac:spMkLst>
            <pc:docMk/>
            <pc:sldMk cId="3002024558" sldId="459"/>
            <ac:spMk id="8" creationId="{00000000-0000-0000-0000-000000000000}"/>
          </ac:spMkLst>
        </pc:spChg>
      </pc:sldChg>
      <pc:sldChg chg="modSp mod modNotesTx">
        <pc:chgData name="Kelly De Leuze | GoodPlanet Belgium" userId="13461656-a2d6-4508-ace5-31c2c38ca7f1" providerId="ADAL" clId="{D5BF4A65-7653-488D-ACDE-4D1D202F0B40}" dt="2021-01-12T14:32:21.377" v="387" actId="20577"/>
        <pc:sldMkLst>
          <pc:docMk/>
          <pc:sldMk cId="3512597213" sldId="462"/>
        </pc:sldMkLst>
        <pc:spChg chg="mod">
          <ac:chgData name="Kelly De Leuze | GoodPlanet Belgium" userId="13461656-a2d6-4508-ace5-31c2c38ca7f1" providerId="ADAL" clId="{D5BF4A65-7653-488D-ACDE-4D1D202F0B40}" dt="2021-01-12T14:32:21.377" v="387" actId="20577"/>
          <ac:spMkLst>
            <pc:docMk/>
            <pc:sldMk cId="3512597213" sldId="462"/>
            <ac:spMk id="8" creationId="{00000000-0000-0000-0000-000000000000}"/>
          </ac:spMkLst>
        </pc:spChg>
      </pc:sldChg>
      <pc:sldChg chg="modSp mod">
        <pc:chgData name="Kelly De Leuze | GoodPlanet Belgium" userId="13461656-a2d6-4508-ace5-31c2c38ca7f1" providerId="ADAL" clId="{D5BF4A65-7653-488D-ACDE-4D1D202F0B40}" dt="2021-01-12T14:32:34.224" v="389" actId="20577"/>
        <pc:sldMkLst>
          <pc:docMk/>
          <pc:sldMk cId="264226003" sldId="463"/>
        </pc:sldMkLst>
        <pc:spChg chg="mod">
          <ac:chgData name="Kelly De Leuze | GoodPlanet Belgium" userId="13461656-a2d6-4508-ace5-31c2c38ca7f1" providerId="ADAL" clId="{D5BF4A65-7653-488D-ACDE-4D1D202F0B40}" dt="2021-01-12T14:32:34.224" v="389" actId="20577"/>
          <ac:spMkLst>
            <pc:docMk/>
            <pc:sldMk cId="264226003" sldId="463"/>
            <ac:spMk id="8" creationId="{00000000-0000-0000-0000-000000000000}"/>
          </ac:spMkLst>
        </pc:spChg>
      </pc:sldChg>
      <pc:sldChg chg="modNotesTx">
        <pc:chgData name="Kelly De Leuze | GoodPlanet Belgium" userId="13461656-a2d6-4508-ace5-31c2c38ca7f1" providerId="ADAL" clId="{D5BF4A65-7653-488D-ACDE-4D1D202F0B40}" dt="2021-01-12T12:04:29.255" v="113" actId="20577"/>
        <pc:sldMkLst>
          <pc:docMk/>
          <pc:sldMk cId="1066716368" sldId="465"/>
        </pc:sldMkLst>
      </pc:sldChg>
      <pc:sldChg chg="modNotesTx">
        <pc:chgData name="Kelly De Leuze | GoodPlanet Belgium" userId="13461656-a2d6-4508-ace5-31c2c38ca7f1" providerId="ADAL" clId="{D5BF4A65-7653-488D-ACDE-4D1D202F0B40}" dt="2021-01-12T12:07:01.075" v="131" actId="20577"/>
        <pc:sldMkLst>
          <pc:docMk/>
          <pc:sldMk cId="4032575749" sldId="466"/>
        </pc:sldMkLst>
      </pc:sldChg>
      <pc:sldChg chg="modNotesTx">
        <pc:chgData name="Kelly De Leuze | GoodPlanet Belgium" userId="13461656-a2d6-4508-ace5-31c2c38ca7f1" providerId="ADAL" clId="{D5BF4A65-7653-488D-ACDE-4D1D202F0B40}" dt="2021-01-12T12:17:53.609" v="206" actId="20577"/>
        <pc:sldMkLst>
          <pc:docMk/>
          <pc:sldMk cId="2093659965" sldId="468"/>
        </pc:sldMkLst>
      </pc:sldChg>
      <pc:sldChg chg="modNotesTx">
        <pc:chgData name="Kelly De Leuze | GoodPlanet Belgium" userId="13461656-a2d6-4508-ace5-31c2c38ca7f1" providerId="ADAL" clId="{D5BF4A65-7653-488D-ACDE-4D1D202F0B40}" dt="2021-01-12T12:13:40.953" v="145" actId="20577"/>
        <pc:sldMkLst>
          <pc:docMk/>
          <pc:sldMk cId="3214522946" sldId="473"/>
        </pc:sldMkLst>
      </pc:sldChg>
      <pc:sldChg chg="modNotesTx">
        <pc:chgData name="Kelly De Leuze | GoodPlanet Belgium" userId="13461656-a2d6-4508-ace5-31c2c38ca7f1" providerId="ADAL" clId="{D5BF4A65-7653-488D-ACDE-4D1D202F0B40}" dt="2021-01-12T12:14:54.929" v="149" actId="20577"/>
        <pc:sldMkLst>
          <pc:docMk/>
          <pc:sldMk cId="3208814339" sldId="474"/>
        </pc:sldMkLst>
      </pc:sldChg>
      <pc:sldChg chg="modNotesTx">
        <pc:chgData name="Kelly De Leuze | GoodPlanet Belgium" userId="13461656-a2d6-4508-ace5-31c2c38ca7f1" providerId="ADAL" clId="{D5BF4A65-7653-488D-ACDE-4D1D202F0B40}" dt="2021-01-12T12:17:04.870" v="204" actId="20577"/>
        <pc:sldMkLst>
          <pc:docMk/>
          <pc:sldMk cId="810070373" sldId="479"/>
        </pc:sldMkLst>
      </pc:sldChg>
      <pc:sldChg chg="modSp mod modNotesTx">
        <pc:chgData name="Kelly De Leuze | GoodPlanet Belgium" userId="13461656-a2d6-4508-ace5-31c2c38ca7f1" providerId="ADAL" clId="{D5BF4A65-7653-488D-ACDE-4D1D202F0B40}" dt="2021-01-12T14:40:34.319" v="463" actId="20577"/>
        <pc:sldMkLst>
          <pc:docMk/>
          <pc:sldMk cId="389025205" sldId="486"/>
        </pc:sldMkLst>
        <pc:spChg chg="mod">
          <ac:chgData name="Kelly De Leuze | GoodPlanet Belgium" userId="13461656-a2d6-4508-ace5-31c2c38ca7f1" providerId="ADAL" clId="{D5BF4A65-7653-488D-ACDE-4D1D202F0B40}" dt="2021-01-11T08:58:44.924" v="27" actId="20577"/>
          <ac:spMkLst>
            <pc:docMk/>
            <pc:sldMk cId="389025205" sldId="486"/>
            <ac:spMk id="2" creationId="{00000000-0000-0000-0000-000000000000}"/>
          </ac:spMkLst>
        </pc:spChg>
        <pc:picChg chg="mod">
          <ac:chgData name="Kelly De Leuze | GoodPlanet Belgium" userId="13461656-a2d6-4508-ace5-31c2c38ca7f1" providerId="ADAL" clId="{D5BF4A65-7653-488D-ACDE-4D1D202F0B40}" dt="2021-01-11T08:58:20.328" v="20" actId="1076"/>
          <ac:picMkLst>
            <pc:docMk/>
            <pc:sldMk cId="389025205" sldId="486"/>
            <ac:picMk id="11" creationId="{D098A89F-1AA0-4EA8-9873-136091DF4018}"/>
          </ac:picMkLst>
        </pc:picChg>
      </pc:sldChg>
      <pc:sldChg chg="modNotesTx">
        <pc:chgData name="Kelly De Leuze | GoodPlanet Belgium" userId="13461656-a2d6-4508-ace5-31c2c38ca7f1" providerId="ADAL" clId="{D5BF4A65-7653-488D-ACDE-4D1D202F0B40}" dt="2021-01-12T12:26:32.251" v="265" actId="20577"/>
        <pc:sldMkLst>
          <pc:docMk/>
          <pc:sldMk cId="1925531786" sldId="496"/>
        </pc:sldMkLst>
      </pc:sldChg>
      <pc:sldChg chg="modNotesTx">
        <pc:chgData name="Kelly De Leuze | GoodPlanet Belgium" userId="13461656-a2d6-4508-ace5-31c2c38ca7f1" providerId="ADAL" clId="{D5BF4A65-7653-488D-ACDE-4D1D202F0B40}" dt="2021-01-12T12:22:56.235" v="214" actId="20577"/>
        <pc:sldMkLst>
          <pc:docMk/>
          <pc:sldMk cId="1450298900" sldId="504"/>
        </pc:sldMkLst>
      </pc:sldChg>
      <pc:sldChg chg="modSp mod">
        <pc:chgData name="Kelly De Leuze | GoodPlanet Belgium" userId="13461656-a2d6-4508-ace5-31c2c38ca7f1" providerId="ADAL" clId="{D5BF4A65-7653-488D-ACDE-4D1D202F0B40}" dt="2021-01-12T12:37:54.616" v="347" actId="20577"/>
        <pc:sldMkLst>
          <pc:docMk/>
          <pc:sldMk cId="1383370599" sldId="515"/>
        </pc:sldMkLst>
        <pc:spChg chg="mod">
          <ac:chgData name="Kelly De Leuze | GoodPlanet Belgium" userId="13461656-a2d6-4508-ace5-31c2c38ca7f1" providerId="ADAL" clId="{D5BF4A65-7653-488D-ACDE-4D1D202F0B40}" dt="2021-01-12T12:37:54.616" v="347" actId="20577"/>
          <ac:spMkLst>
            <pc:docMk/>
            <pc:sldMk cId="1383370599" sldId="515"/>
            <ac:spMk id="7" creationId="{28AE033E-738F-4A8A-B9AD-CD29C012BFAA}"/>
          </ac:spMkLst>
        </pc:spChg>
      </pc:sldChg>
      <pc:sldChg chg="modSp mod">
        <pc:chgData name="Kelly De Leuze | GoodPlanet Belgium" userId="13461656-a2d6-4508-ace5-31c2c38ca7f1" providerId="ADAL" clId="{D5BF4A65-7653-488D-ACDE-4D1D202F0B40}" dt="2021-01-12T12:38:08.046" v="350" actId="20577"/>
        <pc:sldMkLst>
          <pc:docMk/>
          <pc:sldMk cId="1064898506" sldId="518"/>
        </pc:sldMkLst>
        <pc:spChg chg="mod">
          <ac:chgData name="Kelly De Leuze | GoodPlanet Belgium" userId="13461656-a2d6-4508-ace5-31c2c38ca7f1" providerId="ADAL" clId="{D5BF4A65-7653-488D-ACDE-4D1D202F0B40}" dt="2021-01-12T12:38:08.046" v="350" actId="20577"/>
          <ac:spMkLst>
            <pc:docMk/>
            <pc:sldMk cId="1064898506" sldId="518"/>
            <ac:spMk id="7" creationId="{28AE033E-738F-4A8A-B9AD-CD29C012BFAA}"/>
          </ac:spMkLst>
        </pc:spChg>
      </pc:sldChg>
      <pc:sldChg chg="modSp mod modNotesTx">
        <pc:chgData name="Kelly De Leuze | GoodPlanet Belgium" userId="13461656-a2d6-4508-ace5-31c2c38ca7f1" providerId="ADAL" clId="{D5BF4A65-7653-488D-ACDE-4D1D202F0B40}" dt="2021-01-12T14:45:54.406" v="502"/>
        <pc:sldMkLst>
          <pc:docMk/>
          <pc:sldMk cId="2067236952" sldId="521"/>
        </pc:sldMkLst>
        <pc:spChg chg="mod">
          <ac:chgData name="Kelly De Leuze | GoodPlanet Belgium" userId="13461656-a2d6-4508-ace5-31c2c38ca7f1" providerId="ADAL" clId="{D5BF4A65-7653-488D-ACDE-4D1D202F0B40}" dt="2021-01-12T12:38:45.504" v="353" actId="20577"/>
          <ac:spMkLst>
            <pc:docMk/>
            <pc:sldMk cId="2067236952" sldId="521"/>
            <ac:spMk id="7" creationId="{28AE033E-738F-4A8A-B9AD-CD29C012BFAA}"/>
          </ac:spMkLst>
        </pc:spChg>
      </pc:sldChg>
      <pc:sldChg chg="delSp modSp mod modNotesTx">
        <pc:chgData name="Kelly De Leuze | GoodPlanet Belgium" userId="13461656-a2d6-4508-ace5-31c2c38ca7f1" providerId="ADAL" clId="{D5BF4A65-7653-488D-ACDE-4D1D202F0B40}" dt="2021-01-12T14:45:21.332" v="501" actId="20577"/>
        <pc:sldMkLst>
          <pc:docMk/>
          <pc:sldMk cId="363119866" sldId="522"/>
        </pc:sldMkLst>
        <pc:spChg chg="mod">
          <ac:chgData name="Kelly De Leuze | GoodPlanet Belgium" userId="13461656-a2d6-4508-ace5-31c2c38ca7f1" providerId="ADAL" clId="{D5BF4A65-7653-488D-ACDE-4D1D202F0B40}" dt="2021-01-12T12:38:57.232" v="360" actId="20577"/>
          <ac:spMkLst>
            <pc:docMk/>
            <pc:sldMk cId="363119866" sldId="522"/>
            <ac:spMk id="7" creationId="{28AE033E-738F-4A8A-B9AD-CD29C012BFAA}"/>
          </ac:spMkLst>
        </pc:spChg>
        <pc:spChg chg="del">
          <ac:chgData name="Kelly De Leuze | GoodPlanet Belgium" userId="13461656-a2d6-4508-ace5-31c2c38ca7f1" providerId="ADAL" clId="{D5BF4A65-7653-488D-ACDE-4D1D202F0B40}" dt="2021-01-12T12:39:03.015" v="361" actId="478"/>
          <ac:spMkLst>
            <pc:docMk/>
            <pc:sldMk cId="363119866" sldId="522"/>
            <ac:spMk id="9" creationId="{78F95251-3019-453D-AD8C-8EB5A8D1BF19}"/>
          </ac:spMkLst>
        </pc:spChg>
      </pc:sldChg>
      <pc:sldChg chg="modNotesTx">
        <pc:chgData name="Kelly De Leuze | GoodPlanet Belgium" userId="13461656-a2d6-4508-ace5-31c2c38ca7f1" providerId="ADAL" clId="{D5BF4A65-7653-488D-ACDE-4D1D202F0B40}" dt="2021-01-12T12:33:34.371" v="327" actId="20577"/>
        <pc:sldMkLst>
          <pc:docMk/>
          <pc:sldMk cId="920747277" sldId="525"/>
        </pc:sldMkLst>
      </pc:sldChg>
      <pc:sldChg chg="modNotesTx">
        <pc:chgData name="Kelly De Leuze | GoodPlanet Belgium" userId="13461656-a2d6-4508-ace5-31c2c38ca7f1" providerId="ADAL" clId="{D5BF4A65-7653-488D-ACDE-4D1D202F0B40}" dt="2021-01-12T12:34:48.187" v="344" actId="20577"/>
        <pc:sldMkLst>
          <pc:docMk/>
          <pc:sldMk cId="4284857290" sldId="526"/>
        </pc:sldMkLst>
      </pc:sldChg>
      <pc:sldChg chg="modSp mod modNotesTx">
        <pc:chgData name="Kelly De Leuze | GoodPlanet Belgium" userId="13461656-a2d6-4508-ace5-31c2c38ca7f1" providerId="ADAL" clId="{D5BF4A65-7653-488D-ACDE-4D1D202F0B40}" dt="2021-01-12T12:32:02.453" v="321" actId="20577"/>
        <pc:sldMkLst>
          <pc:docMk/>
          <pc:sldMk cId="2155089281" sldId="527"/>
        </pc:sldMkLst>
        <pc:spChg chg="mod">
          <ac:chgData name="Kelly De Leuze | GoodPlanet Belgium" userId="13461656-a2d6-4508-ace5-31c2c38ca7f1" providerId="ADAL" clId="{D5BF4A65-7653-488D-ACDE-4D1D202F0B40}" dt="2021-01-12T12:29:25.311" v="274" actId="20577"/>
          <ac:spMkLst>
            <pc:docMk/>
            <pc:sldMk cId="2155089281" sldId="527"/>
            <ac:spMk id="8" creationId="{00000000-0000-0000-0000-000000000000}"/>
          </ac:spMkLst>
        </pc:spChg>
      </pc:sldChg>
    </pc:docChg>
  </pc:docChgLst>
  <pc:docChgLst>
    <pc:chgData name="Kelly De Leuze | GoodPlanet Belgium" userId="S::k.deleuze@goodplanet.be::13461656-a2d6-4508-ace5-31c2c38ca7f1" providerId="AD" clId="Web-{47961530-EEE5-28A9-66BC-A84BA77DF81A}"/>
    <pc:docChg chg="modSld">
      <pc:chgData name="Kelly De Leuze | GoodPlanet Belgium" userId="S::k.deleuze@goodplanet.be::13461656-a2d6-4508-ace5-31c2c38ca7f1" providerId="AD" clId="Web-{47961530-EEE5-28A9-66BC-A84BA77DF81A}" dt="2024-04-26T08:55:37.218" v="59"/>
      <pc:docMkLst>
        <pc:docMk/>
      </pc:docMkLst>
      <pc:sldChg chg="addCm">
        <pc:chgData name="Kelly De Leuze | GoodPlanet Belgium" userId="S::k.deleuze@goodplanet.be::13461656-a2d6-4508-ace5-31c2c38ca7f1" providerId="AD" clId="Web-{47961530-EEE5-28A9-66BC-A84BA77DF81A}" dt="2024-04-26T08:51:06.007" v="0"/>
        <pc:sldMkLst>
          <pc:docMk/>
          <pc:sldMk cId="4118745424" sldId="307"/>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47961530-EEE5-28A9-66BC-A84BA77DF81A}" dt="2024-04-26T08:51:06.007" v="0"/>
              <pc2:cmMkLst xmlns:pc2="http://schemas.microsoft.com/office/powerpoint/2019/9/main/command">
                <pc:docMk/>
                <pc:sldMk cId="4118745424" sldId="307"/>
                <pc2:cmMk id="{08CEF0D8-F07B-4F1D-B708-D6C33D0A1998}"/>
              </pc2:cmMkLst>
            </pc226:cmChg>
          </p:ext>
        </pc:extLst>
      </pc:sldChg>
      <pc:sldChg chg="modSp">
        <pc:chgData name="Kelly De Leuze | GoodPlanet Belgium" userId="S::k.deleuze@goodplanet.be::13461656-a2d6-4508-ace5-31c2c38ca7f1" providerId="AD" clId="Web-{47961530-EEE5-28A9-66BC-A84BA77DF81A}" dt="2024-04-26T08:52:43.760" v="31" actId="20577"/>
        <pc:sldMkLst>
          <pc:docMk/>
          <pc:sldMk cId="3512597213" sldId="462"/>
        </pc:sldMkLst>
        <pc:graphicFrameChg chg="modGraphic">
          <ac:chgData name="Kelly De Leuze | GoodPlanet Belgium" userId="S::k.deleuze@goodplanet.be::13461656-a2d6-4508-ace5-31c2c38ca7f1" providerId="AD" clId="Web-{47961530-EEE5-28A9-66BC-A84BA77DF81A}" dt="2024-04-26T08:52:43.760" v="31" actId="20577"/>
          <ac:graphicFrameMkLst>
            <pc:docMk/>
            <pc:sldMk cId="3512597213" sldId="462"/>
            <ac:graphicFrameMk id="7" creationId="{CE24EFD0-8712-47F9-A4D9-25FB6A11B219}"/>
          </ac:graphicFrameMkLst>
        </pc:graphicFrameChg>
      </pc:sldChg>
      <pc:sldChg chg="modSp">
        <pc:chgData name="Kelly De Leuze | GoodPlanet Belgium" userId="S::k.deleuze@goodplanet.be::13461656-a2d6-4508-ace5-31c2c38ca7f1" providerId="AD" clId="Web-{47961530-EEE5-28A9-66BC-A84BA77DF81A}" dt="2024-04-26T08:54:37.998" v="57" actId="20577"/>
        <pc:sldMkLst>
          <pc:docMk/>
          <pc:sldMk cId="3584899217" sldId="464"/>
        </pc:sldMkLst>
        <pc:graphicFrameChg chg="modGraphic">
          <ac:chgData name="Kelly De Leuze | GoodPlanet Belgium" userId="S::k.deleuze@goodplanet.be::13461656-a2d6-4508-ace5-31c2c38ca7f1" providerId="AD" clId="Web-{47961530-EEE5-28A9-66BC-A84BA77DF81A}" dt="2024-04-26T08:54:37.998" v="57" actId="20577"/>
          <ac:graphicFrameMkLst>
            <pc:docMk/>
            <pc:sldMk cId="3584899217" sldId="464"/>
            <ac:graphicFrameMk id="7" creationId="{EE4885F0-C27A-4A77-9376-B7F853D19831}"/>
          </ac:graphicFrameMkLst>
        </pc:graphicFrameChg>
      </pc:sldChg>
      <pc:sldChg chg="addCm">
        <pc:chgData name="Kelly De Leuze | GoodPlanet Belgium" userId="S::k.deleuze@goodplanet.be::13461656-a2d6-4508-ace5-31c2c38ca7f1" providerId="AD" clId="Web-{47961530-EEE5-28A9-66BC-A84BA77DF81A}" dt="2024-04-26T08:55:14.374" v="58"/>
        <pc:sldMkLst>
          <pc:docMk/>
          <pc:sldMk cId="1516236284" sldId="501"/>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47961530-EEE5-28A9-66BC-A84BA77DF81A}" dt="2024-04-26T08:55:14.374" v="58"/>
              <pc2:cmMkLst xmlns:pc2="http://schemas.microsoft.com/office/powerpoint/2019/9/main/command">
                <pc:docMk/>
                <pc:sldMk cId="1516236284" sldId="501"/>
                <pc2:cmMk id="{8FEE06F8-BEAB-4658-8F84-3E9AAA007E13}"/>
              </pc2:cmMkLst>
            </pc226:cmChg>
          </p:ext>
        </pc:extLst>
      </pc:sldChg>
      <pc:sldChg chg="addCm">
        <pc:chgData name="Kelly De Leuze | GoodPlanet Belgium" userId="S::k.deleuze@goodplanet.be::13461656-a2d6-4508-ace5-31c2c38ca7f1" providerId="AD" clId="Web-{47961530-EEE5-28A9-66BC-A84BA77DF81A}" dt="2024-04-26T08:55:37.218" v="59"/>
        <pc:sldMkLst>
          <pc:docMk/>
          <pc:sldMk cId="4284857290" sldId="526"/>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47961530-EEE5-28A9-66BC-A84BA77DF81A}" dt="2024-04-26T08:55:37.218" v="59"/>
              <pc2:cmMkLst xmlns:pc2="http://schemas.microsoft.com/office/powerpoint/2019/9/main/command">
                <pc:docMk/>
                <pc:sldMk cId="4284857290" sldId="526"/>
                <pc2:cmMk id="{B66894D8-6944-4E7D-916C-6397F1E2CB22}"/>
              </pc2:cmMkLst>
            </pc226:cmChg>
          </p:ext>
        </pc:extLst>
      </pc:sldChg>
    </pc:docChg>
  </pc:docChgLst>
  <pc:docChgLst>
    <pc:chgData name="Fenna Bouve | GoodPlanet Belgium" userId="S::f.bouve@goodplanet.be::d01d6bdd-c122-4127-a736-e8de093b6bc5" providerId="AD" clId="Web-{2A0DA184-D496-6481-2BF5-267407233653}"/>
    <pc:docChg chg="modSld">
      <pc:chgData name="Fenna Bouve | GoodPlanet Belgium" userId="S::f.bouve@goodplanet.be::d01d6bdd-c122-4127-a736-e8de093b6bc5" providerId="AD" clId="Web-{2A0DA184-D496-6481-2BF5-267407233653}" dt="2021-01-19T10:07:36.711" v="45" actId="20577"/>
      <pc:docMkLst>
        <pc:docMk/>
      </pc:docMkLst>
      <pc:sldChg chg="modSp">
        <pc:chgData name="Fenna Bouve | GoodPlanet Belgium" userId="S::f.bouve@goodplanet.be::d01d6bdd-c122-4127-a736-e8de093b6bc5" providerId="AD" clId="Web-{2A0DA184-D496-6481-2BF5-267407233653}" dt="2021-01-19T10:07:36.711" v="45" actId="20577"/>
        <pc:sldMkLst>
          <pc:docMk/>
          <pc:sldMk cId="4009466296" sldId="298"/>
        </pc:sldMkLst>
        <pc:spChg chg="mod">
          <ac:chgData name="Fenna Bouve | GoodPlanet Belgium" userId="S::f.bouve@goodplanet.be::d01d6bdd-c122-4127-a736-e8de093b6bc5" providerId="AD" clId="Web-{2A0DA184-D496-6481-2BF5-267407233653}" dt="2021-01-19T10:07:36.711" v="45" actId="20577"/>
          <ac:spMkLst>
            <pc:docMk/>
            <pc:sldMk cId="4009466296" sldId="298"/>
            <ac:spMk id="8" creationId="{00000000-0000-0000-0000-000000000000}"/>
          </ac:spMkLst>
        </pc:spChg>
      </pc:sldChg>
      <pc:sldChg chg="modSp">
        <pc:chgData name="Fenna Bouve | GoodPlanet Belgium" userId="S::f.bouve@goodplanet.be::d01d6bdd-c122-4127-a736-e8de093b6bc5" providerId="AD" clId="Web-{2A0DA184-D496-6481-2BF5-267407233653}" dt="2021-01-19T10:03:13.988" v="7" actId="20577"/>
        <pc:sldMkLst>
          <pc:docMk/>
          <pc:sldMk cId="1360400956" sldId="312"/>
        </pc:sldMkLst>
        <pc:spChg chg="mod">
          <ac:chgData name="Fenna Bouve | GoodPlanet Belgium" userId="S::f.bouve@goodplanet.be::d01d6bdd-c122-4127-a736-e8de093b6bc5" providerId="AD" clId="Web-{2A0DA184-D496-6481-2BF5-267407233653}" dt="2021-01-19T10:03:13.988" v="7" actId="20577"/>
          <ac:spMkLst>
            <pc:docMk/>
            <pc:sldMk cId="1360400956" sldId="312"/>
            <ac:spMk id="8" creationId="{00000000-0000-0000-0000-000000000000}"/>
          </ac:spMkLst>
        </pc:spChg>
      </pc:sldChg>
      <pc:sldChg chg="modSp">
        <pc:chgData name="Fenna Bouve | GoodPlanet Belgium" userId="S::f.bouve@goodplanet.be::d01d6bdd-c122-4127-a736-e8de093b6bc5" providerId="AD" clId="Web-{2A0DA184-D496-6481-2BF5-267407233653}" dt="2021-01-19T10:04:16.911" v="18" actId="20577"/>
        <pc:sldMkLst>
          <pc:docMk/>
          <pc:sldMk cId="3002024558" sldId="459"/>
        </pc:sldMkLst>
        <pc:spChg chg="mod">
          <ac:chgData name="Fenna Bouve | GoodPlanet Belgium" userId="S::f.bouve@goodplanet.be::d01d6bdd-c122-4127-a736-e8de093b6bc5" providerId="AD" clId="Web-{2A0DA184-D496-6481-2BF5-267407233653}" dt="2021-01-19T10:04:16.911" v="18" actId="20577"/>
          <ac:spMkLst>
            <pc:docMk/>
            <pc:sldMk cId="3002024558" sldId="459"/>
            <ac:spMk id="8" creationId="{00000000-0000-0000-0000-000000000000}"/>
          </ac:spMkLst>
        </pc:spChg>
      </pc:sldChg>
      <pc:sldChg chg="modSp">
        <pc:chgData name="Fenna Bouve | GoodPlanet Belgium" userId="S::f.bouve@goodplanet.be::d01d6bdd-c122-4127-a736-e8de093b6bc5" providerId="AD" clId="Web-{2A0DA184-D496-6481-2BF5-267407233653}" dt="2021-01-19T10:03:47.067" v="14" actId="20577"/>
        <pc:sldMkLst>
          <pc:docMk/>
          <pc:sldMk cId="3626517396" sldId="460"/>
        </pc:sldMkLst>
        <pc:spChg chg="mod">
          <ac:chgData name="Fenna Bouve | GoodPlanet Belgium" userId="S::f.bouve@goodplanet.be::d01d6bdd-c122-4127-a736-e8de093b6bc5" providerId="AD" clId="Web-{2A0DA184-D496-6481-2BF5-267407233653}" dt="2021-01-19T10:03:47.067" v="14" actId="20577"/>
          <ac:spMkLst>
            <pc:docMk/>
            <pc:sldMk cId="3626517396" sldId="460"/>
            <ac:spMk id="8" creationId="{00000000-0000-0000-0000-000000000000}"/>
          </ac:spMkLst>
        </pc:spChg>
      </pc:sldChg>
      <pc:sldChg chg="modSp">
        <pc:chgData name="Fenna Bouve | GoodPlanet Belgium" userId="S::f.bouve@goodplanet.be::d01d6bdd-c122-4127-a736-e8de093b6bc5" providerId="AD" clId="Web-{2A0DA184-D496-6481-2BF5-267407233653}" dt="2021-01-19T10:03:35.332" v="10" actId="20577"/>
        <pc:sldMkLst>
          <pc:docMk/>
          <pc:sldMk cId="4032575749" sldId="466"/>
        </pc:sldMkLst>
        <pc:spChg chg="mod">
          <ac:chgData name="Fenna Bouve | GoodPlanet Belgium" userId="S::f.bouve@goodplanet.be::d01d6bdd-c122-4127-a736-e8de093b6bc5" providerId="AD" clId="Web-{2A0DA184-D496-6481-2BF5-267407233653}" dt="2021-01-19T10:03:29.785" v="9" actId="20577"/>
          <ac:spMkLst>
            <pc:docMk/>
            <pc:sldMk cId="4032575749" sldId="466"/>
            <ac:spMk id="5" creationId="{665A87A0-3C32-4BDE-8E04-05E0A5790DD1}"/>
          </ac:spMkLst>
        </pc:spChg>
        <pc:spChg chg="mod">
          <ac:chgData name="Fenna Bouve | GoodPlanet Belgium" userId="S::f.bouve@goodplanet.be::d01d6bdd-c122-4127-a736-e8de093b6bc5" providerId="AD" clId="Web-{2A0DA184-D496-6481-2BF5-267407233653}" dt="2021-01-19T10:03:35.332" v="10" actId="20577"/>
          <ac:spMkLst>
            <pc:docMk/>
            <pc:sldMk cId="4032575749" sldId="466"/>
            <ac:spMk id="7" creationId="{2BC80619-6EA0-4DFD-BF76-8DCA83B32C95}"/>
          </ac:spMkLst>
        </pc:spChg>
      </pc:sldChg>
      <pc:sldChg chg="modSp">
        <pc:chgData name="Fenna Bouve | GoodPlanet Belgium" userId="S::f.bouve@goodplanet.be::d01d6bdd-c122-4127-a736-e8de093b6bc5" providerId="AD" clId="Web-{2A0DA184-D496-6481-2BF5-267407233653}" dt="2021-01-19T10:05:20.756" v="22" actId="20577"/>
        <pc:sldMkLst>
          <pc:docMk/>
          <pc:sldMk cId="3770346087" sldId="483"/>
        </pc:sldMkLst>
        <pc:spChg chg="mod">
          <ac:chgData name="Fenna Bouve | GoodPlanet Belgium" userId="S::f.bouve@goodplanet.be::d01d6bdd-c122-4127-a736-e8de093b6bc5" providerId="AD" clId="Web-{2A0DA184-D496-6481-2BF5-267407233653}" dt="2021-01-19T10:05:20.756" v="22" actId="20577"/>
          <ac:spMkLst>
            <pc:docMk/>
            <pc:sldMk cId="3770346087" sldId="483"/>
            <ac:spMk id="12" creationId="{C4258B1D-EAF8-4138-96BB-7007DCFD5AFF}"/>
          </ac:spMkLst>
        </pc:spChg>
      </pc:sldChg>
      <pc:sldChg chg="modSp">
        <pc:chgData name="Fenna Bouve | GoodPlanet Belgium" userId="S::f.bouve@goodplanet.be::d01d6bdd-c122-4127-a736-e8de093b6bc5" providerId="AD" clId="Web-{2A0DA184-D496-6481-2BF5-267407233653}" dt="2021-01-19T10:05:47.959" v="26" actId="20577"/>
        <pc:sldMkLst>
          <pc:docMk/>
          <pc:sldMk cId="1925531786" sldId="496"/>
        </pc:sldMkLst>
        <pc:graphicFrameChg chg="modGraphic">
          <ac:chgData name="Fenna Bouve | GoodPlanet Belgium" userId="S::f.bouve@goodplanet.be::d01d6bdd-c122-4127-a736-e8de093b6bc5" providerId="AD" clId="Web-{2A0DA184-D496-6481-2BF5-267407233653}" dt="2021-01-19T10:05:47.959" v="26" actId="20577"/>
          <ac:graphicFrameMkLst>
            <pc:docMk/>
            <pc:sldMk cId="1925531786" sldId="496"/>
            <ac:graphicFrameMk id="7" creationId="{18E9ABCC-9FF5-4666-B339-B8E9AD1992CA}"/>
          </ac:graphicFrameMkLst>
        </pc:graphicFrameChg>
      </pc:sldChg>
      <pc:sldChg chg="modSp">
        <pc:chgData name="Fenna Bouve | GoodPlanet Belgium" userId="S::f.bouve@goodplanet.be::d01d6bdd-c122-4127-a736-e8de093b6bc5" providerId="AD" clId="Web-{2A0DA184-D496-6481-2BF5-267407233653}" dt="2021-01-19T10:06:37.101" v="40" actId="20577"/>
        <pc:sldMkLst>
          <pc:docMk/>
          <pc:sldMk cId="3496630892" sldId="499"/>
        </pc:sldMkLst>
        <pc:spChg chg="mod">
          <ac:chgData name="Fenna Bouve | GoodPlanet Belgium" userId="S::f.bouve@goodplanet.be::d01d6bdd-c122-4127-a736-e8de093b6bc5" providerId="AD" clId="Web-{2A0DA184-D496-6481-2BF5-267407233653}" dt="2021-01-19T10:06:20.273" v="35" actId="20577"/>
          <ac:spMkLst>
            <pc:docMk/>
            <pc:sldMk cId="3496630892" sldId="499"/>
            <ac:spMk id="2" creationId="{00000000-0000-0000-0000-000000000000}"/>
          </ac:spMkLst>
        </pc:spChg>
        <pc:spChg chg="mod">
          <ac:chgData name="Fenna Bouve | GoodPlanet Belgium" userId="S::f.bouve@goodplanet.be::d01d6bdd-c122-4127-a736-e8de093b6bc5" providerId="AD" clId="Web-{2A0DA184-D496-6481-2BF5-267407233653}" dt="2021-01-19T10:06:37.101" v="40" actId="20577"/>
          <ac:spMkLst>
            <pc:docMk/>
            <pc:sldMk cId="3496630892" sldId="499"/>
            <ac:spMk id="8" creationId="{00000000-0000-0000-0000-000000000000}"/>
          </ac:spMkLst>
        </pc:spChg>
      </pc:sldChg>
      <pc:sldChg chg="modSp">
        <pc:chgData name="Fenna Bouve | GoodPlanet Belgium" userId="S::f.bouve@goodplanet.be::d01d6bdd-c122-4127-a736-e8de093b6bc5" providerId="AD" clId="Web-{2A0DA184-D496-6481-2BF5-267407233653}" dt="2021-01-19T10:07:14.492" v="43" actId="20577"/>
        <pc:sldMkLst>
          <pc:docMk/>
          <pc:sldMk cId="920747277" sldId="525"/>
        </pc:sldMkLst>
        <pc:spChg chg="mod">
          <ac:chgData name="Fenna Bouve | GoodPlanet Belgium" userId="S::f.bouve@goodplanet.be::d01d6bdd-c122-4127-a736-e8de093b6bc5" providerId="AD" clId="Web-{2A0DA184-D496-6481-2BF5-267407233653}" dt="2021-01-19T10:07:11.883" v="42" actId="1076"/>
          <ac:spMkLst>
            <pc:docMk/>
            <pc:sldMk cId="920747277" sldId="525"/>
            <ac:spMk id="11" creationId="{1E999226-AAA0-44F7-BE00-285F9FD0AA88}"/>
          </ac:spMkLst>
        </pc:spChg>
        <pc:spChg chg="mod">
          <ac:chgData name="Fenna Bouve | GoodPlanet Belgium" userId="S::f.bouve@goodplanet.be::d01d6bdd-c122-4127-a736-e8de093b6bc5" providerId="AD" clId="Web-{2A0DA184-D496-6481-2BF5-267407233653}" dt="2021-01-19T10:07:14.492" v="43" actId="20577"/>
          <ac:spMkLst>
            <pc:docMk/>
            <pc:sldMk cId="920747277" sldId="525"/>
            <ac:spMk id="13" creationId="{8913C741-98AB-4A49-A577-40A7528F0965}"/>
          </ac:spMkLst>
        </pc:spChg>
      </pc:sldChg>
    </pc:docChg>
  </pc:docChgLst>
  <pc:docChgLst>
    <pc:chgData name="Anne-Marie Poels | GoodPlanet Belgium" userId="e763edd5-983c-4db4-8c1d-8bdfefc50ded" providerId="ADAL" clId="{0EEC1186-C97B-0C45-85D3-462B46DF128A}"/>
    <pc:docChg chg="undo custSel modSld">
      <pc:chgData name="Anne-Marie Poels | GoodPlanet Belgium" userId="e763edd5-983c-4db4-8c1d-8bdfefc50ded" providerId="ADAL" clId="{0EEC1186-C97B-0C45-85D3-462B46DF128A}" dt="2024-07-22T13:41:21.823" v="99" actId="20577"/>
      <pc:docMkLst>
        <pc:docMk/>
      </pc:docMkLst>
      <pc:sldChg chg="modSp mod addCm modCm">
        <pc:chgData name="Anne-Marie Poels | GoodPlanet Belgium" userId="e763edd5-983c-4db4-8c1d-8bdfefc50ded" providerId="ADAL" clId="{0EEC1186-C97B-0C45-85D3-462B46DF128A}" dt="2024-07-22T11:59:23.598" v="14"/>
        <pc:sldMkLst>
          <pc:docMk/>
          <pc:sldMk cId="1379340655" sldId="310"/>
        </pc:sldMkLst>
        <pc:spChg chg="mod">
          <ac:chgData name="Anne-Marie Poels | GoodPlanet Belgium" userId="e763edd5-983c-4db4-8c1d-8bdfefc50ded" providerId="ADAL" clId="{0EEC1186-C97B-0C45-85D3-462B46DF128A}" dt="2024-07-22T11:59:11.965" v="13" actId="12"/>
          <ac:spMkLst>
            <pc:docMk/>
            <pc:sldMk cId="1379340655" sldId="310"/>
            <ac:spMk id="10" creationId="{D1B4733C-3B1A-D757-6DE0-58A444C9782C}"/>
          </ac:spMkLst>
        </pc:spChg>
        <pc:extLst>
          <p:ext xmlns:p="http://schemas.openxmlformats.org/presentationml/2006/main" uri="{D6D511B9-2390-475A-947B-AFAB55BFBCF1}">
            <pc226:cmChg xmlns:pc226="http://schemas.microsoft.com/office/powerpoint/2022/06/main/command" chg="add mod">
              <pc226:chgData name="Anne-Marie Poels | GoodPlanet Belgium" userId="e763edd5-983c-4db4-8c1d-8bdfefc50ded" providerId="ADAL" clId="{0EEC1186-C97B-0C45-85D3-462B46DF128A}" dt="2024-07-22T11:59:23.598" v="14"/>
              <pc2:cmMkLst xmlns:pc2="http://schemas.microsoft.com/office/powerpoint/2019/9/main/command">
                <pc:docMk/>
                <pc:sldMk cId="1379340655" sldId="310"/>
                <pc2:cmMk id="{CAEB238B-3810-9742-BCAF-0D1F472776A4}"/>
              </pc2:cmMkLst>
            </pc226:cmChg>
          </p:ext>
        </pc:extLst>
      </pc:sldChg>
      <pc:sldChg chg="modSp">
        <pc:chgData name="Anne-Marie Poels | GoodPlanet Belgium" userId="e763edd5-983c-4db4-8c1d-8bdfefc50ded" providerId="ADAL" clId="{0EEC1186-C97B-0C45-85D3-462B46DF128A}" dt="2024-07-22T12:44:04.057" v="15" actId="20577"/>
        <pc:sldMkLst>
          <pc:docMk/>
          <pc:sldMk cId="1360400956" sldId="312"/>
        </pc:sldMkLst>
        <pc:spChg chg="mod">
          <ac:chgData name="Anne-Marie Poels | GoodPlanet Belgium" userId="e763edd5-983c-4db4-8c1d-8bdfefc50ded" providerId="ADAL" clId="{0EEC1186-C97B-0C45-85D3-462B46DF128A}" dt="2024-07-22T12:44:04.057" v="15" actId="20577"/>
          <ac:spMkLst>
            <pc:docMk/>
            <pc:sldMk cId="1360400956" sldId="312"/>
            <ac:spMk id="8" creationId="{00000000-0000-0000-0000-000000000000}"/>
          </ac:spMkLst>
        </pc:spChg>
      </pc:sldChg>
      <pc:sldChg chg="modSp mod">
        <pc:chgData name="Anne-Marie Poels | GoodPlanet Belgium" userId="e763edd5-983c-4db4-8c1d-8bdfefc50ded" providerId="ADAL" clId="{0EEC1186-C97B-0C45-85D3-462B46DF128A}" dt="2024-07-22T12:45:52.360" v="22" actId="20577"/>
        <pc:sldMkLst>
          <pc:docMk/>
          <pc:sldMk cId="264226003" sldId="463"/>
        </pc:sldMkLst>
        <pc:spChg chg="mod">
          <ac:chgData name="Anne-Marie Poels | GoodPlanet Belgium" userId="e763edd5-983c-4db4-8c1d-8bdfefc50ded" providerId="ADAL" clId="{0EEC1186-C97B-0C45-85D3-462B46DF128A}" dt="2024-07-22T12:45:52.360" v="22" actId="20577"/>
          <ac:spMkLst>
            <pc:docMk/>
            <pc:sldMk cId="264226003" sldId="463"/>
            <ac:spMk id="8" creationId="{00000000-0000-0000-0000-000000000000}"/>
          </ac:spMkLst>
        </pc:spChg>
      </pc:sldChg>
      <pc:sldChg chg="modSp mod">
        <pc:chgData name="Anne-Marie Poels | GoodPlanet Belgium" userId="e763edd5-983c-4db4-8c1d-8bdfefc50ded" providerId="ADAL" clId="{0EEC1186-C97B-0C45-85D3-462B46DF128A}" dt="2024-07-22T13:04:30.085" v="24" actId="1076"/>
        <pc:sldMkLst>
          <pc:docMk/>
          <pc:sldMk cId="298810569" sldId="472"/>
        </pc:sldMkLst>
        <pc:spChg chg="mod">
          <ac:chgData name="Anne-Marie Poels | GoodPlanet Belgium" userId="e763edd5-983c-4db4-8c1d-8bdfefc50ded" providerId="ADAL" clId="{0EEC1186-C97B-0C45-85D3-462B46DF128A}" dt="2024-07-22T13:04:30.085" v="24" actId="1076"/>
          <ac:spMkLst>
            <pc:docMk/>
            <pc:sldMk cId="298810569" sldId="472"/>
            <ac:spMk id="18" creationId="{E25BB5F9-6F86-47C3-8973-F9841F748A4C}"/>
          </ac:spMkLst>
        </pc:spChg>
      </pc:sldChg>
      <pc:sldChg chg="modSp mod">
        <pc:chgData name="Anne-Marie Poels | GoodPlanet Belgium" userId="e763edd5-983c-4db4-8c1d-8bdfefc50ded" providerId="ADAL" clId="{0EEC1186-C97B-0C45-85D3-462B46DF128A}" dt="2024-07-22T13:40:28.520" v="86" actId="20577"/>
        <pc:sldMkLst>
          <pc:docMk/>
          <pc:sldMk cId="1383370599" sldId="515"/>
        </pc:sldMkLst>
        <pc:spChg chg="mod">
          <ac:chgData name="Anne-Marie Poels | GoodPlanet Belgium" userId="e763edd5-983c-4db4-8c1d-8bdfefc50ded" providerId="ADAL" clId="{0EEC1186-C97B-0C45-85D3-462B46DF128A}" dt="2024-07-22T13:40:28.520" v="86" actId="20577"/>
          <ac:spMkLst>
            <pc:docMk/>
            <pc:sldMk cId="1383370599" sldId="515"/>
            <ac:spMk id="7" creationId="{28AE033E-738F-4A8A-B9AD-CD29C012BFAA}"/>
          </ac:spMkLst>
        </pc:spChg>
      </pc:sldChg>
      <pc:sldChg chg="modSp mod">
        <pc:chgData name="Anne-Marie Poels | GoodPlanet Belgium" userId="e763edd5-983c-4db4-8c1d-8bdfefc50ded" providerId="ADAL" clId="{0EEC1186-C97B-0C45-85D3-462B46DF128A}" dt="2024-07-22T13:40:32.657" v="90" actId="20577"/>
        <pc:sldMkLst>
          <pc:docMk/>
          <pc:sldMk cId="1064898506" sldId="518"/>
        </pc:sldMkLst>
        <pc:spChg chg="mod">
          <ac:chgData name="Anne-Marie Poels | GoodPlanet Belgium" userId="e763edd5-983c-4db4-8c1d-8bdfefc50ded" providerId="ADAL" clId="{0EEC1186-C97B-0C45-85D3-462B46DF128A}" dt="2024-07-22T13:40:32.657" v="90" actId="20577"/>
          <ac:spMkLst>
            <pc:docMk/>
            <pc:sldMk cId="1064898506" sldId="518"/>
            <ac:spMk id="7" creationId="{28AE033E-738F-4A8A-B9AD-CD29C012BFAA}"/>
          </ac:spMkLst>
        </pc:spChg>
      </pc:sldChg>
      <pc:sldChg chg="modSp mod">
        <pc:chgData name="Anne-Marie Poels | GoodPlanet Belgium" userId="e763edd5-983c-4db4-8c1d-8bdfefc50ded" providerId="ADAL" clId="{0EEC1186-C97B-0C45-85D3-462B46DF128A}" dt="2024-07-22T13:41:04.686" v="92" actId="20577"/>
        <pc:sldMkLst>
          <pc:docMk/>
          <pc:sldMk cId="2067236952" sldId="521"/>
        </pc:sldMkLst>
        <pc:spChg chg="mod">
          <ac:chgData name="Anne-Marie Poels | GoodPlanet Belgium" userId="e763edd5-983c-4db4-8c1d-8bdfefc50ded" providerId="ADAL" clId="{0EEC1186-C97B-0C45-85D3-462B46DF128A}" dt="2024-07-22T13:41:04.686" v="92" actId="20577"/>
          <ac:spMkLst>
            <pc:docMk/>
            <pc:sldMk cId="2067236952" sldId="521"/>
            <ac:spMk id="7" creationId="{28AE033E-738F-4A8A-B9AD-CD29C012BFAA}"/>
          </ac:spMkLst>
        </pc:spChg>
      </pc:sldChg>
      <pc:sldChg chg="modSp mod">
        <pc:chgData name="Anne-Marie Poels | GoodPlanet Belgium" userId="e763edd5-983c-4db4-8c1d-8bdfefc50ded" providerId="ADAL" clId="{0EEC1186-C97B-0C45-85D3-462B46DF128A}" dt="2024-07-22T13:41:21.823" v="99" actId="20577"/>
        <pc:sldMkLst>
          <pc:docMk/>
          <pc:sldMk cId="363119866" sldId="522"/>
        </pc:sldMkLst>
        <pc:spChg chg="mod">
          <ac:chgData name="Anne-Marie Poels | GoodPlanet Belgium" userId="e763edd5-983c-4db4-8c1d-8bdfefc50ded" providerId="ADAL" clId="{0EEC1186-C97B-0C45-85D3-462B46DF128A}" dt="2024-07-22T13:41:21.823" v="99" actId="20577"/>
          <ac:spMkLst>
            <pc:docMk/>
            <pc:sldMk cId="363119866" sldId="522"/>
            <ac:spMk id="7" creationId="{28AE033E-738F-4A8A-B9AD-CD29C012BFAA}"/>
          </ac:spMkLst>
        </pc:spChg>
      </pc:sldChg>
      <pc:sldChg chg="modSp mod">
        <pc:chgData name="Anne-Marie Poels | GoodPlanet Belgium" userId="e763edd5-983c-4db4-8c1d-8bdfefc50ded" providerId="ADAL" clId="{0EEC1186-C97B-0C45-85D3-462B46DF128A}" dt="2024-07-22T13:20:07.870" v="62" actId="20577"/>
        <pc:sldMkLst>
          <pc:docMk/>
          <pc:sldMk cId="2155089281" sldId="527"/>
        </pc:sldMkLst>
        <pc:spChg chg="mod">
          <ac:chgData name="Anne-Marie Poels | GoodPlanet Belgium" userId="e763edd5-983c-4db4-8c1d-8bdfefc50ded" providerId="ADAL" clId="{0EEC1186-C97B-0C45-85D3-462B46DF128A}" dt="2024-07-22T13:20:07.870" v="62" actId="20577"/>
          <ac:spMkLst>
            <pc:docMk/>
            <pc:sldMk cId="2155089281" sldId="527"/>
            <ac:spMk id="8" creationId="{00000000-0000-0000-0000-000000000000}"/>
          </ac:spMkLst>
        </pc:spChg>
      </pc:sldChg>
    </pc:docChg>
  </pc:docChgLst>
  <pc:docChgLst>
    <pc:chgData name="Kelly De Leuze | GoodPlanet Belgium" userId="S::k.deleuze@goodplanet.be::13461656-a2d6-4508-ace5-31c2c38ca7f1" providerId="AD" clId="Web-{CD53A05B-E44C-7AF6-1263-E83032A1AE50}"/>
    <pc:docChg chg="modSld">
      <pc:chgData name="Kelly De Leuze | GoodPlanet Belgium" userId="S::k.deleuze@goodplanet.be::13461656-a2d6-4508-ace5-31c2c38ca7f1" providerId="AD" clId="Web-{CD53A05B-E44C-7AF6-1263-E83032A1AE50}" dt="2024-09-09T12:54:12.396" v="14" actId="20577"/>
      <pc:docMkLst>
        <pc:docMk/>
      </pc:docMkLst>
      <pc:sldChg chg="addSp delSp modSp">
        <pc:chgData name="Kelly De Leuze | GoodPlanet Belgium" userId="S::k.deleuze@goodplanet.be::13461656-a2d6-4508-ace5-31c2c38ca7f1" providerId="AD" clId="Web-{CD53A05B-E44C-7AF6-1263-E83032A1AE50}" dt="2024-09-09T12:52:58.846" v="11" actId="1076"/>
        <pc:sldMkLst>
          <pc:docMk/>
          <pc:sldMk cId="4118745424" sldId="307"/>
        </pc:sldMkLst>
        <pc:spChg chg="mod">
          <ac:chgData name="Kelly De Leuze | GoodPlanet Belgium" userId="S::k.deleuze@goodplanet.be::13461656-a2d6-4508-ace5-31c2c38ca7f1" providerId="AD" clId="Web-{CD53A05B-E44C-7AF6-1263-E83032A1AE50}" dt="2024-09-09T12:52:58.846" v="11" actId="1076"/>
          <ac:spMkLst>
            <pc:docMk/>
            <pc:sldMk cId="4118745424" sldId="307"/>
            <ac:spMk id="2" creationId="{4A656ED4-CD40-4E2F-B0DD-EED326181E1B}"/>
          </ac:spMkLst>
        </pc:spChg>
        <pc:picChg chg="add mod ord">
          <ac:chgData name="Kelly De Leuze | GoodPlanet Belgium" userId="S::k.deleuze@goodplanet.be::13461656-a2d6-4508-ace5-31c2c38ca7f1" providerId="AD" clId="Web-{CD53A05B-E44C-7AF6-1263-E83032A1AE50}" dt="2024-09-09T12:52:47.221" v="10" actId="1076"/>
          <ac:picMkLst>
            <pc:docMk/>
            <pc:sldMk cId="4118745424" sldId="307"/>
            <ac:picMk id="3" creationId="{2F02502E-62FC-C671-FC84-ECE94B0AEB28}"/>
          </ac:picMkLst>
        </pc:picChg>
        <pc:picChg chg="del">
          <ac:chgData name="Kelly De Leuze | GoodPlanet Belgium" userId="S::k.deleuze@goodplanet.be::13461656-a2d6-4508-ace5-31c2c38ca7f1" providerId="AD" clId="Web-{CD53A05B-E44C-7AF6-1263-E83032A1AE50}" dt="2024-09-09T12:51:04.561" v="0"/>
          <ac:picMkLst>
            <pc:docMk/>
            <pc:sldMk cId="4118745424" sldId="307"/>
            <ac:picMk id="7" creationId="{B69313C2-3DD1-432E-9615-9876EA12CD92}"/>
          </ac:picMkLst>
        </pc:picChg>
      </pc:sldChg>
      <pc:sldChg chg="modSp modCm">
        <pc:chgData name="Kelly De Leuze | GoodPlanet Belgium" userId="S::k.deleuze@goodplanet.be::13461656-a2d6-4508-ace5-31c2c38ca7f1" providerId="AD" clId="Web-{CD53A05B-E44C-7AF6-1263-E83032A1AE50}" dt="2024-09-09T12:54:12.396" v="14" actId="20577"/>
        <pc:sldMkLst>
          <pc:docMk/>
          <pc:sldMk cId="1379340655" sldId="310"/>
        </pc:sldMkLst>
        <pc:spChg chg="mod">
          <ac:chgData name="Kelly De Leuze | GoodPlanet Belgium" userId="S::k.deleuze@goodplanet.be::13461656-a2d6-4508-ace5-31c2c38ca7f1" providerId="AD" clId="Web-{CD53A05B-E44C-7AF6-1263-E83032A1AE50}" dt="2024-09-09T12:54:12.396" v="14" actId="20577"/>
          <ac:spMkLst>
            <pc:docMk/>
            <pc:sldMk cId="1379340655" sldId="310"/>
            <ac:spMk id="10" creationId="{D1B4733C-3B1A-D757-6DE0-58A444C9782C}"/>
          </ac:spMkLst>
        </pc:spChg>
        <pc:extLst>
          <p:ext xmlns:p="http://schemas.openxmlformats.org/presentationml/2006/main" uri="{D6D511B9-2390-475A-947B-AFAB55BFBCF1}">
            <pc226:cmChg xmlns:pc226="http://schemas.microsoft.com/office/powerpoint/2022/06/main/command" chg="mod">
              <pc226:chgData name="Kelly De Leuze | GoodPlanet Belgium" userId="S::k.deleuze@goodplanet.be::13461656-a2d6-4508-ace5-31c2c38ca7f1" providerId="AD" clId="Web-{CD53A05B-E44C-7AF6-1263-E83032A1AE50}" dt="2024-09-09T12:54:12.396" v="14" actId="20577"/>
              <pc2:cmMkLst xmlns:pc2="http://schemas.microsoft.com/office/powerpoint/2019/9/main/command">
                <pc:docMk/>
                <pc:sldMk cId="1379340655" sldId="310"/>
                <pc2:cmMk id="{CAEB238B-3810-9742-BCAF-0D1F472776A4}"/>
              </pc2:cmMkLst>
            </pc226:cmChg>
          </p:ext>
        </pc:extLst>
      </pc:sldChg>
    </pc:docChg>
  </pc:docChgLst>
  <pc:docChgLst>
    <pc:chgData name="Edith Swerts | GoodPlanet Belgium" userId="8af9154f-b975-473a-ad1c-7b4c64db452d" providerId="ADAL" clId="{A125694A-5836-446A-90A1-79BFF120D3A4}"/>
    <pc:docChg chg="undo custSel delSld modSld sldOrd modSection">
      <pc:chgData name="Edith Swerts | GoodPlanet Belgium" userId="8af9154f-b975-473a-ad1c-7b4c64db452d" providerId="ADAL" clId="{A125694A-5836-446A-90A1-79BFF120D3A4}" dt="2021-01-18T19:05:13.407" v="3185" actId="1076"/>
      <pc:docMkLst>
        <pc:docMk/>
      </pc:docMkLst>
      <pc:sldChg chg="del">
        <pc:chgData name="Edith Swerts | GoodPlanet Belgium" userId="8af9154f-b975-473a-ad1c-7b4c64db452d" providerId="ADAL" clId="{A125694A-5836-446A-90A1-79BFF120D3A4}" dt="2021-01-11T10:09:45.015" v="567" actId="47"/>
        <pc:sldMkLst>
          <pc:docMk/>
          <pc:sldMk cId="2984376235" sldId="256"/>
        </pc:sldMkLst>
      </pc:sldChg>
      <pc:sldChg chg="addSp delSp modSp mod">
        <pc:chgData name="Edith Swerts | GoodPlanet Belgium" userId="8af9154f-b975-473a-ad1c-7b4c64db452d" providerId="ADAL" clId="{A125694A-5836-446A-90A1-79BFF120D3A4}" dt="2021-01-11T10:36:19.226" v="1213" actId="1076"/>
        <pc:sldMkLst>
          <pc:docMk/>
          <pc:sldMk cId="1954135386" sldId="274"/>
        </pc:sldMkLst>
        <pc:spChg chg="del">
          <ac:chgData name="Edith Swerts | GoodPlanet Belgium" userId="8af9154f-b975-473a-ad1c-7b4c64db452d" providerId="ADAL" clId="{A125694A-5836-446A-90A1-79BFF120D3A4}" dt="2021-01-11T10:06:15.017" v="545" actId="478"/>
          <ac:spMkLst>
            <pc:docMk/>
            <pc:sldMk cId="1954135386" sldId="274"/>
            <ac:spMk id="3" creationId="{00000000-0000-0000-0000-000000000000}"/>
          </ac:spMkLst>
        </pc:spChg>
        <pc:picChg chg="del">
          <ac:chgData name="Edith Swerts | GoodPlanet Belgium" userId="8af9154f-b975-473a-ad1c-7b4c64db452d" providerId="ADAL" clId="{A125694A-5836-446A-90A1-79BFF120D3A4}" dt="2021-01-11T10:06:15.017" v="545" actId="478"/>
          <ac:picMkLst>
            <pc:docMk/>
            <pc:sldMk cId="1954135386" sldId="274"/>
            <ac:picMk id="6" creationId="{00000000-0000-0000-0000-000000000000}"/>
          </ac:picMkLst>
        </pc:picChg>
        <pc:picChg chg="add mod">
          <ac:chgData name="Edith Swerts | GoodPlanet Belgium" userId="8af9154f-b975-473a-ad1c-7b4c64db452d" providerId="ADAL" clId="{A125694A-5836-446A-90A1-79BFF120D3A4}" dt="2021-01-11T10:06:15.834" v="546"/>
          <ac:picMkLst>
            <pc:docMk/>
            <pc:sldMk cId="1954135386" sldId="274"/>
            <ac:picMk id="7" creationId="{13C7A32E-6E36-4E27-ADE3-56BD8283C7AA}"/>
          </ac:picMkLst>
        </pc:picChg>
        <pc:picChg chg="add mod">
          <ac:chgData name="Edith Swerts | GoodPlanet Belgium" userId="8af9154f-b975-473a-ad1c-7b4c64db452d" providerId="ADAL" clId="{A125694A-5836-446A-90A1-79BFF120D3A4}" dt="2021-01-11T10:36:19.226" v="1213" actId="1076"/>
          <ac:picMkLst>
            <pc:docMk/>
            <pc:sldMk cId="1954135386" sldId="274"/>
            <ac:picMk id="13" creationId="{38FAE3AC-9E3D-43A7-B7F8-3C74ECC5DC07}"/>
          </ac:picMkLst>
        </pc:picChg>
        <pc:cxnChg chg="del">
          <ac:chgData name="Edith Swerts | GoodPlanet Belgium" userId="8af9154f-b975-473a-ad1c-7b4c64db452d" providerId="ADAL" clId="{A125694A-5836-446A-90A1-79BFF120D3A4}" dt="2021-01-11T10:06:15.017" v="545" actId="478"/>
          <ac:cxnSpMkLst>
            <pc:docMk/>
            <pc:sldMk cId="1954135386" sldId="274"/>
            <ac:cxnSpMk id="8" creationId="{00000000-0000-0000-0000-000000000000}"/>
          </ac:cxnSpMkLst>
        </pc:cxnChg>
        <pc:cxnChg chg="del">
          <ac:chgData name="Edith Swerts | GoodPlanet Belgium" userId="8af9154f-b975-473a-ad1c-7b4c64db452d" providerId="ADAL" clId="{A125694A-5836-446A-90A1-79BFF120D3A4}" dt="2021-01-11T10:06:15.017" v="545" actId="478"/>
          <ac:cxnSpMkLst>
            <pc:docMk/>
            <pc:sldMk cId="1954135386" sldId="274"/>
            <ac:cxnSpMk id="9" creationId="{00000000-0000-0000-0000-000000000000}"/>
          </ac:cxnSpMkLst>
        </pc:cxnChg>
        <pc:cxnChg chg="add mod">
          <ac:chgData name="Edith Swerts | GoodPlanet Belgium" userId="8af9154f-b975-473a-ad1c-7b4c64db452d" providerId="ADAL" clId="{A125694A-5836-446A-90A1-79BFF120D3A4}" dt="2021-01-11T10:06:15.834" v="546"/>
          <ac:cxnSpMkLst>
            <pc:docMk/>
            <pc:sldMk cId="1954135386" sldId="274"/>
            <ac:cxnSpMk id="11" creationId="{F0838C60-BF05-4F9B-AE14-F6AFE7894885}"/>
          </ac:cxnSpMkLst>
        </pc:cxnChg>
        <pc:cxnChg chg="add mod">
          <ac:chgData name="Edith Swerts | GoodPlanet Belgium" userId="8af9154f-b975-473a-ad1c-7b4c64db452d" providerId="ADAL" clId="{A125694A-5836-446A-90A1-79BFF120D3A4}" dt="2021-01-11T10:06:15.834" v="546"/>
          <ac:cxnSpMkLst>
            <pc:docMk/>
            <pc:sldMk cId="1954135386" sldId="274"/>
            <ac:cxnSpMk id="12" creationId="{A1214F5F-2D72-4641-83F1-486CC98E6DB9}"/>
          </ac:cxnSpMkLst>
        </pc:cxnChg>
      </pc:sldChg>
      <pc:sldChg chg="addSp delSp modSp mod">
        <pc:chgData name="Edith Swerts | GoodPlanet Belgium" userId="8af9154f-b975-473a-ad1c-7b4c64db452d" providerId="ADAL" clId="{A125694A-5836-446A-90A1-79BFF120D3A4}" dt="2021-01-11T10:29:28.125" v="1101" actId="1076"/>
        <pc:sldMkLst>
          <pc:docMk/>
          <pc:sldMk cId="112259975" sldId="275"/>
        </pc:sldMkLst>
        <pc:spChg chg="del">
          <ac:chgData name="Edith Swerts | GoodPlanet Belgium" userId="8af9154f-b975-473a-ad1c-7b4c64db452d" providerId="ADAL" clId="{A125694A-5836-446A-90A1-79BFF120D3A4}" dt="2021-01-11T10:06:52.991" v="549" actId="478"/>
          <ac:spMkLst>
            <pc:docMk/>
            <pc:sldMk cId="112259975" sldId="275"/>
            <ac:spMk id="3" creationId="{00000000-0000-0000-0000-000000000000}"/>
          </ac:spMkLst>
        </pc:spChg>
        <pc:picChg chg="del">
          <ac:chgData name="Edith Swerts | GoodPlanet Belgium" userId="8af9154f-b975-473a-ad1c-7b4c64db452d" providerId="ADAL" clId="{A125694A-5836-446A-90A1-79BFF120D3A4}" dt="2021-01-11T10:06:52.991" v="549" actId="478"/>
          <ac:picMkLst>
            <pc:docMk/>
            <pc:sldMk cId="112259975" sldId="275"/>
            <ac:picMk id="6" creationId="{00000000-0000-0000-0000-000000000000}"/>
          </ac:picMkLst>
        </pc:picChg>
        <pc:picChg chg="add mod">
          <ac:chgData name="Edith Swerts | GoodPlanet Belgium" userId="8af9154f-b975-473a-ad1c-7b4c64db452d" providerId="ADAL" clId="{A125694A-5836-446A-90A1-79BFF120D3A4}" dt="2021-01-11T10:06:53.638" v="550"/>
          <ac:picMkLst>
            <pc:docMk/>
            <pc:sldMk cId="112259975" sldId="275"/>
            <ac:picMk id="7" creationId="{C5D9B9A3-EF19-47EE-9912-8D9569136D45}"/>
          </ac:picMkLst>
        </pc:picChg>
        <pc:picChg chg="add mod">
          <ac:chgData name="Edith Swerts | GoodPlanet Belgium" userId="8af9154f-b975-473a-ad1c-7b4c64db452d" providerId="ADAL" clId="{A125694A-5836-446A-90A1-79BFF120D3A4}" dt="2021-01-11T10:29:28.125" v="1101" actId="1076"/>
          <ac:picMkLst>
            <pc:docMk/>
            <pc:sldMk cId="112259975" sldId="275"/>
            <ac:picMk id="13" creationId="{47CBF09E-BEFE-4E14-BA14-C75727AC9216}"/>
          </ac:picMkLst>
        </pc:picChg>
        <pc:cxnChg chg="del">
          <ac:chgData name="Edith Swerts | GoodPlanet Belgium" userId="8af9154f-b975-473a-ad1c-7b4c64db452d" providerId="ADAL" clId="{A125694A-5836-446A-90A1-79BFF120D3A4}" dt="2021-01-11T10:06:52.991" v="549" actId="478"/>
          <ac:cxnSpMkLst>
            <pc:docMk/>
            <pc:sldMk cId="112259975" sldId="275"/>
            <ac:cxnSpMk id="8" creationId="{00000000-0000-0000-0000-000000000000}"/>
          </ac:cxnSpMkLst>
        </pc:cxnChg>
        <pc:cxnChg chg="del">
          <ac:chgData name="Edith Swerts | GoodPlanet Belgium" userId="8af9154f-b975-473a-ad1c-7b4c64db452d" providerId="ADAL" clId="{A125694A-5836-446A-90A1-79BFF120D3A4}" dt="2021-01-11T10:06:52.991" v="549" actId="478"/>
          <ac:cxnSpMkLst>
            <pc:docMk/>
            <pc:sldMk cId="112259975" sldId="275"/>
            <ac:cxnSpMk id="9" creationId="{00000000-0000-0000-0000-000000000000}"/>
          </ac:cxnSpMkLst>
        </pc:cxnChg>
        <pc:cxnChg chg="add mod">
          <ac:chgData name="Edith Swerts | GoodPlanet Belgium" userId="8af9154f-b975-473a-ad1c-7b4c64db452d" providerId="ADAL" clId="{A125694A-5836-446A-90A1-79BFF120D3A4}" dt="2021-01-11T10:06:53.638" v="550"/>
          <ac:cxnSpMkLst>
            <pc:docMk/>
            <pc:sldMk cId="112259975" sldId="275"/>
            <ac:cxnSpMk id="11" creationId="{41670676-0B46-487D-81B8-5AF40D314640}"/>
          </ac:cxnSpMkLst>
        </pc:cxnChg>
        <pc:cxnChg chg="add mod">
          <ac:chgData name="Edith Swerts | GoodPlanet Belgium" userId="8af9154f-b975-473a-ad1c-7b4c64db452d" providerId="ADAL" clId="{A125694A-5836-446A-90A1-79BFF120D3A4}" dt="2021-01-11T10:06:53.638" v="550"/>
          <ac:cxnSpMkLst>
            <pc:docMk/>
            <pc:sldMk cId="112259975" sldId="275"/>
            <ac:cxnSpMk id="12" creationId="{44493141-10F7-4804-87B0-003A81BCC739}"/>
          </ac:cxnSpMkLst>
        </pc:cxnChg>
      </pc:sldChg>
      <pc:sldChg chg="addSp delSp modSp mod">
        <pc:chgData name="Edith Swerts | GoodPlanet Belgium" userId="8af9154f-b975-473a-ad1c-7b4c64db452d" providerId="ADAL" clId="{A125694A-5836-446A-90A1-79BFF120D3A4}" dt="2021-01-11T10:36:34.379" v="1215" actId="1076"/>
        <pc:sldMkLst>
          <pc:docMk/>
          <pc:sldMk cId="2451309160" sldId="276"/>
        </pc:sldMkLst>
        <pc:spChg chg="del">
          <ac:chgData name="Edith Swerts | GoodPlanet Belgium" userId="8af9154f-b975-473a-ad1c-7b4c64db452d" providerId="ADAL" clId="{A125694A-5836-446A-90A1-79BFF120D3A4}" dt="2021-01-11T10:07:03.466" v="551" actId="478"/>
          <ac:spMkLst>
            <pc:docMk/>
            <pc:sldMk cId="2451309160" sldId="276"/>
            <ac:spMk id="3" creationId="{00000000-0000-0000-0000-000000000000}"/>
          </ac:spMkLst>
        </pc:spChg>
        <pc:picChg chg="del">
          <ac:chgData name="Edith Swerts | GoodPlanet Belgium" userId="8af9154f-b975-473a-ad1c-7b4c64db452d" providerId="ADAL" clId="{A125694A-5836-446A-90A1-79BFF120D3A4}" dt="2021-01-11T10:07:03.466" v="551" actId="478"/>
          <ac:picMkLst>
            <pc:docMk/>
            <pc:sldMk cId="2451309160" sldId="276"/>
            <ac:picMk id="6" creationId="{00000000-0000-0000-0000-000000000000}"/>
          </ac:picMkLst>
        </pc:picChg>
        <pc:picChg chg="add mod">
          <ac:chgData name="Edith Swerts | GoodPlanet Belgium" userId="8af9154f-b975-473a-ad1c-7b4c64db452d" providerId="ADAL" clId="{A125694A-5836-446A-90A1-79BFF120D3A4}" dt="2021-01-11T10:07:03.829" v="552"/>
          <ac:picMkLst>
            <pc:docMk/>
            <pc:sldMk cId="2451309160" sldId="276"/>
            <ac:picMk id="7" creationId="{4716E68E-75E3-42A2-9E38-2508721ECAED}"/>
          </ac:picMkLst>
        </pc:picChg>
        <pc:picChg chg="add mod">
          <ac:chgData name="Edith Swerts | GoodPlanet Belgium" userId="8af9154f-b975-473a-ad1c-7b4c64db452d" providerId="ADAL" clId="{A125694A-5836-446A-90A1-79BFF120D3A4}" dt="2021-01-11T10:36:34.379" v="1215" actId="1076"/>
          <ac:picMkLst>
            <pc:docMk/>
            <pc:sldMk cId="2451309160" sldId="276"/>
            <ac:picMk id="13" creationId="{674B25FC-B8EF-4731-B641-5CA908DFD393}"/>
          </ac:picMkLst>
        </pc:picChg>
        <pc:cxnChg chg="del">
          <ac:chgData name="Edith Swerts | GoodPlanet Belgium" userId="8af9154f-b975-473a-ad1c-7b4c64db452d" providerId="ADAL" clId="{A125694A-5836-446A-90A1-79BFF120D3A4}" dt="2021-01-11T10:07:03.466" v="551" actId="478"/>
          <ac:cxnSpMkLst>
            <pc:docMk/>
            <pc:sldMk cId="2451309160" sldId="276"/>
            <ac:cxnSpMk id="8" creationId="{00000000-0000-0000-0000-000000000000}"/>
          </ac:cxnSpMkLst>
        </pc:cxnChg>
        <pc:cxnChg chg="del">
          <ac:chgData name="Edith Swerts | GoodPlanet Belgium" userId="8af9154f-b975-473a-ad1c-7b4c64db452d" providerId="ADAL" clId="{A125694A-5836-446A-90A1-79BFF120D3A4}" dt="2021-01-11T10:07:03.466" v="551" actId="478"/>
          <ac:cxnSpMkLst>
            <pc:docMk/>
            <pc:sldMk cId="2451309160" sldId="276"/>
            <ac:cxnSpMk id="9" creationId="{00000000-0000-0000-0000-000000000000}"/>
          </ac:cxnSpMkLst>
        </pc:cxnChg>
        <pc:cxnChg chg="add mod">
          <ac:chgData name="Edith Swerts | GoodPlanet Belgium" userId="8af9154f-b975-473a-ad1c-7b4c64db452d" providerId="ADAL" clId="{A125694A-5836-446A-90A1-79BFF120D3A4}" dt="2021-01-11T10:07:03.829" v="552"/>
          <ac:cxnSpMkLst>
            <pc:docMk/>
            <pc:sldMk cId="2451309160" sldId="276"/>
            <ac:cxnSpMk id="11" creationId="{A34ED93B-66A6-44CF-8BC9-DF28696BB133}"/>
          </ac:cxnSpMkLst>
        </pc:cxnChg>
        <pc:cxnChg chg="add mod">
          <ac:chgData name="Edith Swerts | GoodPlanet Belgium" userId="8af9154f-b975-473a-ad1c-7b4c64db452d" providerId="ADAL" clId="{A125694A-5836-446A-90A1-79BFF120D3A4}" dt="2021-01-11T10:07:03.829" v="552"/>
          <ac:cxnSpMkLst>
            <pc:docMk/>
            <pc:sldMk cId="2451309160" sldId="276"/>
            <ac:cxnSpMk id="12" creationId="{45561318-6A8D-4021-B886-55E6E30F1D1A}"/>
          </ac:cxnSpMkLst>
        </pc:cxnChg>
      </pc:sldChg>
      <pc:sldChg chg="addSp delSp modSp mod ord">
        <pc:chgData name="Edith Swerts | GoodPlanet Belgium" userId="8af9154f-b975-473a-ad1c-7b4c64db452d" providerId="ADAL" clId="{A125694A-5836-446A-90A1-79BFF120D3A4}" dt="2021-01-15T09:10:28.340" v="2929"/>
        <pc:sldMkLst>
          <pc:docMk/>
          <pc:sldMk cId="1000168665" sldId="277"/>
        </pc:sldMkLst>
        <pc:spChg chg="del">
          <ac:chgData name="Edith Swerts | GoodPlanet Belgium" userId="8af9154f-b975-473a-ad1c-7b4c64db452d" providerId="ADAL" clId="{A125694A-5836-446A-90A1-79BFF120D3A4}" dt="2021-01-11T10:08:52.061" v="565" actId="478"/>
          <ac:spMkLst>
            <pc:docMk/>
            <pc:sldMk cId="1000168665" sldId="277"/>
            <ac:spMk id="3" creationId="{00000000-0000-0000-0000-000000000000}"/>
          </ac:spMkLst>
        </pc:spChg>
        <pc:picChg chg="del">
          <ac:chgData name="Edith Swerts | GoodPlanet Belgium" userId="8af9154f-b975-473a-ad1c-7b4c64db452d" providerId="ADAL" clId="{A125694A-5836-446A-90A1-79BFF120D3A4}" dt="2021-01-11T10:08:52.061" v="565" actId="478"/>
          <ac:picMkLst>
            <pc:docMk/>
            <pc:sldMk cId="1000168665" sldId="277"/>
            <ac:picMk id="6" creationId="{00000000-0000-0000-0000-000000000000}"/>
          </ac:picMkLst>
        </pc:picChg>
        <pc:picChg chg="add del mod">
          <ac:chgData name="Edith Swerts | GoodPlanet Belgium" userId="8af9154f-b975-473a-ad1c-7b4c64db452d" providerId="ADAL" clId="{A125694A-5836-446A-90A1-79BFF120D3A4}" dt="2021-01-11T10:08:50.833" v="564"/>
          <ac:picMkLst>
            <pc:docMk/>
            <pc:sldMk cId="1000168665" sldId="277"/>
            <ac:picMk id="7" creationId="{62773D1E-F9EC-4B89-9F55-3D81FF047C61}"/>
          </ac:picMkLst>
        </pc:picChg>
        <pc:picChg chg="add del mod">
          <ac:chgData name="Edith Swerts | GoodPlanet Belgium" userId="8af9154f-b975-473a-ad1c-7b4c64db452d" providerId="ADAL" clId="{A125694A-5836-446A-90A1-79BFF120D3A4}" dt="2021-01-11T10:08:50.833" v="564"/>
          <ac:picMkLst>
            <pc:docMk/>
            <pc:sldMk cId="1000168665" sldId="277"/>
            <ac:picMk id="13" creationId="{700716C9-B0C4-4CEB-8C6B-3BB2B5ED0A53}"/>
          </ac:picMkLst>
        </pc:picChg>
        <pc:picChg chg="add mod">
          <ac:chgData name="Edith Swerts | GoodPlanet Belgium" userId="8af9154f-b975-473a-ad1c-7b4c64db452d" providerId="ADAL" clId="{A125694A-5836-446A-90A1-79BFF120D3A4}" dt="2021-01-11T10:08:52.775" v="566"/>
          <ac:picMkLst>
            <pc:docMk/>
            <pc:sldMk cId="1000168665" sldId="277"/>
            <ac:picMk id="14" creationId="{5F040A3A-9F54-4DA2-BF9F-E7CE04175922}"/>
          </ac:picMkLst>
        </pc:picChg>
        <pc:picChg chg="add mod">
          <ac:chgData name="Edith Swerts | GoodPlanet Belgium" userId="8af9154f-b975-473a-ad1c-7b4c64db452d" providerId="ADAL" clId="{A125694A-5836-446A-90A1-79BFF120D3A4}" dt="2021-01-11T10:36:41.707" v="1217" actId="1076"/>
          <ac:picMkLst>
            <pc:docMk/>
            <pc:sldMk cId="1000168665" sldId="277"/>
            <ac:picMk id="17" creationId="{114C0D4D-B376-48F7-B632-470A04E9B4B9}"/>
          </ac:picMkLst>
        </pc:picChg>
        <pc:cxnChg chg="del">
          <ac:chgData name="Edith Swerts | GoodPlanet Belgium" userId="8af9154f-b975-473a-ad1c-7b4c64db452d" providerId="ADAL" clId="{A125694A-5836-446A-90A1-79BFF120D3A4}" dt="2021-01-11T10:08:52.061" v="565" actId="478"/>
          <ac:cxnSpMkLst>
            <pc:docMk/>
            <pc:sldMk cId="1000168665" sldId="277"/>
            <ac:cxnSpMk id="8" creationId="{00000000-0000-0000-0000-000000000000}"/>
          </ac:cxnSpMkLst>
        </pc:cxnChg>
        <pc:cxnChg chg="del">
          <ac:chgData name="Edith Swerts | GoodPlanet Belgium" userId="8af9154f-b975-473a-ad1c-7b4c64db452d" providerId="ADAL" clId="{A125694A-5836-446A-90A1-79BFF120D3A4}" dt="2021-01-11T10:08:52.061" v="565" actId="478"/>
          <ac:cxnSpMkLst>
            <pc:docMk/>
            <pc:sldMk cId="1000168665" sldId="277"/>
            <ac:cxnSpMk id="9" creationId="{00000000-0000-0000-0000-000000000000}"/>
          </ac:cxnSpMkLst>
        </pc:cxnChg>
        <pc:cxnChg chg="add del mod">
          <ac:chgData name="Edith Swerts | GoodPlanet Belgium" userId="8af9154f-b975-473a-ad1c-7b4c64db452d" providerId="ADAL" clId="{A125694A-5836-446A-90A1-79BFF120D3A4}" dt="2021-01-11T10:08:50.833" v="564"/>
          <ac:cxnSpMkLst>
            <pc:docMk/>
            <pc:sldMk cId="1000168665" sldId="277"/>
            <ac:cxnSpMk id="11" creationId="{7E462F03-7872-42ED-82D2-B205F5EA03BE}"/>
          </ac:cxnSpMkLst>
        </pc:cxnChg>
        <pc:cxnChg chg="add del mod">
          <ac:chgData name="Edith Swerts | GoodPlanet Belgium" userId="8af9154f-b975-473a-ad1c-7b4c64db452d" providerId="ADAL" clId="{A125694A-5836-446A-90A1-79BFF120D3A4}" dt="2021-01-11T10:08:50.833" v="564"/>
          <ac:cxnSpMkLst>
            <pc:docMk/>
            <pc:sldMk cId="1000168665" sldId="277"/>
            <ac:cxnSpMk id="12" creationId="{BBB888C4-5F59-413D-A6FC-3110391CBB7F}"/>
          </ac:cxnSpMkLst>
        </pc:cxnChg>
        <pc:cxnChg chg="add mod">
          <ac:chgData name="Edith Swerts | GoodPlanet Belgium" userId="8af9154f-b975-473a-ad1c-7b4c64db452d" providerId="ADAL" clId="{A125694A-5836-446A-90A1-79BFF120D3A4}" dt="2021-01-11T10:08:52.775" v="566"/>
          <ac:cxnSpMkLst>
            <pc:docMk/>
            <pc:sldMk cId="1000168665" sldId="277"/>
            <ac:cxnSpMk id="15" creationId="{A616C967-A884-472A-9325-1046DA1E6F54}"/>
          </ac:cxnSpMkLst>
        </pc:cxnChg>
        <pc:cxnChg chg="add mod">
          <ac:chgData name="Edith Swerts | GoodPlanet Belgium" userId="8af9154f-b975-473a-ad1c-7b4c64db452d" providerId="ADAL" clId="{A125694A-5836-446A-90A1-79BFF120D3A4}" dt="2021-01-11T10:08:52.775" v="566"/>
          <ac:cxnSpMkLst>
            <pc:docMk/>
            <pc:sldMk cId="1000168665" sldId="277"/>
            <ac:cxnSpMk id="16" creationId="{281FF848-189E-4A36-BE46-B05745487244}"/>
          </ac:cxnSpMkLst>
        </pc:cxnChg>
      </pc:sldChg>
      <pc:sldChg chg="del">
        <pc:chgData name="Edith Swerts | GoodPlanet Belgium" userId="8af9154f-b975-473a-ad1c-7b4c64db452d" providerId="ADAL" clId="{A125694A-5836-446A-90A1-79BFF120D3A4}" dt="2021-01-11T10:09:45.015" v="567" actId="47"/>
        <pc:sldMkLst>
          <pc:docMk/>
          <pc:sldMk cId="621023739" sldId="279"/>
        </pc:sldMkLst>
      </pc:sldChg>
      <pc:sldChg chg="del">
        <pc:chgData name="Edith Swerts | GoodPlanet Belgium" userId="8af9154f-b975-473a-ad1c-7b4c64db452d" providerId="ADAL" clId="{A125694A-5836-446A-90A1-79BFF120D3A4}" dt="2021-01-11T10:09:45.015" v="567" actId="47"/>
        <pc:sldMkLst>
          <pc:docMk/>
          <pc:sldMk cId="166094726" sldId="284"/>
        </pc:sldMkLst>
      </pc:sldChg>
      <pc:sldChg chg="del">
        <pc:chgData name="Edith Swerts | GoodPlanet Belgium" userId="8af9154f-b975-473a-ad1c-7b4c64db452d" providerId="ADAL" clId="{A125694A-5836-446A-90A1-79BFF120D3A4}" dt="2021-01-11T10:09:45.015" v="567" actId="47"/>
        <pc:sldMkLst>
          <pc:docMk/>
          <pc:sldMk cId="2465118339" sldId="289"/>
        </pc:sldMkLst>
      </pc:sldChg>
      <pc:sldChg chg="del">
        <pc:chgData name="Edith Swerts | GoodPlanet Belgium" userId="8af9154f-b975-473a-ad1c-7b4c64db452d" providerId="ADAL" clId="{A125694A-5836-446A-90A1-79BFF120D3A4}" dt="2021-01-11T10:09:45.015" v="567" actId="47"/>
        <pc:sldMkLst>
          <pc:docMk/>
          <pc:sldMk cId="981355675" sldId="290"/>
        </pc:sldMkLst>
      </pc:sldChg>
      <pc:sldChg chg="del">
        <pc:chgData name="Edith Swerts | GoodPlanet Belgium" userId="8af9154f-b975-473a-ad1c-7b4c64db452d" providerId="ADAL" clId="{A125694A-5836-446A-90A1-79BFF120D3A4}" dt="2021-01-11T10:09:45.015" v="567" actId="47"/>
        <pc:sldMkLst>
          <pc:docMk/>
          <pc:sldMk cId="2802590424" sldId="292"/>
        </pc:sldMkLst>
      </pc:sldChg>
      <pc:sldChg chg="del">
        <pc:chgData name="Edith Swerts | GoodPlanet Belgium" userId="8af9154f-b975-473a-ad1c-7b4c64db452d" providerId="ADAL" clId="{A125694A-5836-446A-90A1-79BFF120D3A4}" dt="2021-01-11T10:09:45.015" v="567" actId="47"/>
        <pc:sldMkLst>
          <pc:docMk/>
          <pc:sldMk cId="3171058128" sldId="293"/>
        </pc:sldMkLst>
      </pc:sldChg>
      <pc:sldChg chg="del">
        <pc:chgData name="Edith Swerts | GoodPlanet Belgium" userId="8af9154f-b975-473a-ad1c-7b4c64db452d" providerId="ADAL" clId="{A125694A-5836-446A-90A1-79BFF120D3A4}" dt="2021-01-11T10:09:45.015" v="567" actId="47"/>
        <pc:sldMkLst>
          <pc:docMk/>
          <pc:sldMk cId="1671670837" sldId="294"/>
        </pc:sldMkLst>
      </pc:sldChg>
      <pc:sldChg chg="addSp delSp modSp mod modAnim modNotesTx">
        <pc:chgData name="Edith Swerts | GoodPlanet Belgium" userId="8af9154f-b975-473a-ad1c-7b4c64db452d" providerId="ADAL" clId="{A125694A-5836-446A-90A1-79BFF120D3A4}" dt="2021-01-15T09:29:13.201" v="2965" actId="20577"/>
        <pc:sldMkLst>
          <pc:docMk/>
          <pc:sldMk cId="3225545327" sldId="295"/>
        </pc:sldMkLst>
        <pc:spChg chg="mod">
          <ac:chgData name="Edith Swerts | GoodPlanet Belgium" userId="8af9154f-b975-473a-ad1c-7b4c64db452d" providerId="ADAL" clId="{A125694A-5836-446A-90A1-79BFF120D3A4}" dt="2021-01-12T11:48:14.552" v="2377" actId="122"/>
          <ac:spMkLst>
            <pc:docMk/>
            <pc:sldMk cId="3225545327" sldId="295"/>
            <ac:spMk id="2" creationId="{00000000-0000-0000-0000-000000000000}"/>
          </ac:spMkLst>
        </pc:spChg>
        <pc:picChg chg="add mod">
          <ac:chgData name="Edith Swerts | GoodPlanet Belgium" userId="8af9154f-b975-473a-ad1c-7b4c64db452d" providerId="ADAL" clId="{A125694A-5836-446A-90A1-79BFF120D3A4}" dt="2021-01-12T11:48:01.762" v="2374" actId="1076"/>
          <ac:picMkLst>
            <pc:docMk/>
            <pc:sldMk cId="3225545327" sldId="295"/>
            <ac:picMk id="3" creationId="{22AB40E8-B1C7-46A9-9444-AB0DF848D032}"/>
          </ac:picMkLst>
        </pc:picChg>
        <pc:picChg chg="del">
          <ac:chgData name="Edith Swerts | GoodPlanet Belgium" userId="8af9154f-b975-473a-ad1c-7b4c64db452d" providerId="ADAL" clId="{A125694A-5836-446A-90A1-79BFF120D3A4}" dt="2021-01-12T11:47:41.572" v="2367" actId="478"/>
          <ac:picMkLst>
            <pc:docMk/>
            <pc:sldMk cId="3225545327" sldId="295"/>
            <ac:picMk id="4" creationId="{EC666A8E-9D20-4077-944A-93ADCF5307E6}"/>
          </ac:picMkLst>
        </pc:picChg>
      </pc:sldChg>
      <pc:sldChg chg="del">
        <pc:chgData name="Edith Swerts | GoodPlanet Belgium" userId="8af9154f-b975-473a-ad1c-7b4c64db452d" providerId="ADAL" clId="{A125694A-5836-446A-90A1-79BFF120D3A4}" dt="2021-01-11T10:09:45.015" v="567" actId="47"/>
        <pc:sldMkLst>
          <pc:docMk/>
          <pc:sldMk cId="2451500045" sldId="297"/>
        </pc:sldMkLst>
      </pc:sldChg>
      <pc:sldChg chg="del">
        <pc:chgData name="Edith Swerts | GoodPlanet Belgium" userId="8af9154f-b975-473a-ad1c-7b4c64db452d" providerId="ADAL" clId="{A125694A-5836-446A-90A1-79BFF120D3A4}" dt="2021-01-11T10:09:45.015" v="567" actId="47"/>
        <pc:sldMkLst>
          <pc:docMk/>
          <pc:sldMk cId="3966263549" sldId="299"/>
        </pc:sldMkLst>
      </pc:sldChg>
      <pc:sldChg chg="del">
        <pc:chgData name="Edith Swerts | GoodPlanet Belgium" userId="8af9154f-b975-473a-ad1c-7b4c64db452d" providerId="ADAL" clId="{A125694A-5836-446A-90A1-79BFF120D3A4}" dt="2021-01-11T10:09:45.015" v="567" actId="47"/>
        <pc:sldMkLst>
          <pc:docMk/>
          <pc:sldMk cId="361208411" sldId="301"/>
        </pc:sldMkLst>
      </pc:sldChg>
      <pc:sldChg chg="addSp delSp modSp mod">
        <pc:chgData name="Edith Swerts | GoodPlanet Belgium" userId="8af9154f-b975-473a-ad1c-7b4c64db452d" providerId="ADAL" clId="{A125694A-5836-446A-90A1-79BFF120D3A4}" dt="2021-01-11T10:28:53.532" v="1098" actId="1076"/>
        <pc:sldMkLst>
          <pc:docMk/>
          <pc:sldMk cId="2141777017" sldId="303"/>
        </pc:sldMkLst>
        <pc:spChg chg="mod">
          <ac:chgData name="Edith Swerts | GoodPlanet Belgium" userId="8af9154f-b975-473a-ad1c-7b4c64db452d" providerId="ADAL" clId="{A125694A-5836-446A-90A1-79BFF120D3A4}" dt="2021-01-11T10:04:53.909" v="524" actId="12788"/>
          <ac:spMkLst>
            <pc:docMk/>
            <pc:sldMk cId="2141777017" sldId="303"/>
            <ac:spMk id="10" creationId="{00000000-0000-0000-0000-000000000000}"/>
          </ac:spMkLst>
        </pc:spChg>
        <pc:picChg chg="add del mod">
          <ac:chgData name="Edith Swerts | GoodPlanet Belgium" userId="8af9154f-b975-473a-ad1c-7b4c64db452d" providerId="ADAL" clId="{A125694A-5836-446A-90A1-79BFF120D3A4}" dt="2021-01-11T09:17:40.605" v="495" actId="478"/>
          <ac:picMkLst>
            <pc:docMk/>
            <pc:sldMk cId="2141777017" sldId="303"/>
            <ac:picMk id="3" creationId="{B0FB3287-FEB0-40C1-8D85-C62055307BEA}"/>
          </ac:picMkLst>
        </pc:picChg>
        <pc:picChg chg="add del mod">
          <ac:chgData name="Edith Swerts | GoodPlanet Belgium" userId="8af9154f-b975-473a-ad1c-7b4c64db452d" providerId="ADAL" clId="{A125694A-5836-446A-90A1-79BFF120D3A4}" dt="2021-01-11T09:18:30.063" v="497" actId="478"/>
          <ac:picMkLst>
            <pc:docMk/>
            <pc:sldMk cId="2141777017" sldId="303"/>
            <ac:picMk id="6" creationId="{BFC2485D-2C22-4754-9610-008CBE481148}"/>
          </ac:picMkLst>
        </pc:picChg>
        <pc:picChg chg="add del mod">
          <ac:chgData name="Edith Swerts | GoodPlanet Belgium" userId="8af9154f-b975-473a-ad1c-7b4c64db452d" providerId="ADAL" clId="{A125694A-5836-446A-90A1-79BFF120D3A4}" dt="2021-01-11T09:20:35.276" v="499" actId="478"/>
          <ac:picMkLst>
            <pc:docMk/>
            <pc:sldMk cId="2141777017" sldId="303"/>
            <ac:picMk id="8" creationId="{793EDEC7-7332-41E9-AD6E-4F2F675A1A8C}"/>
          </ac:picMkLst>
        </pc:picChg>
        <pc:picChg chg="mod">
          <ac:chgData name="Edith Swerts | GoodPlanet Belgium" userId="8af9154f-b975-473a-ad1c-7b4c64db452d" providerId="ADAL" clId="{A125694A-5836-446A-90A1-79BFF120D3A4}" dt="2021-01-11T10:05:04.478" v="527" actId="1076"/>
          <ac:picMkLst>
            <pc:docMk/>
            <pc:sldMk cId="2141777017" sldId="303"/>
            <ac:picMk id="9" creationId="{00000000-0000-0000-0000-000000000000}"/>
          </ac:picMkLst>
        </pc:picChg>
        <pc:picChg chg="add del mod">
          <ac:chgData name="Edith Swerts | GoodPlanet Belgium" userId="8af9154f-b975-473a-ad1c-7b4c64db452d" providerId="ADAL" clId="{A125694A-5836-446A-90A1-79BFF120D3A4}" dt="2021-01-11T09:22:19.559" v="501" actId="478"/>
          <ac:picMkLst>
            <pc:docMk/>
            <pc:sldMk cId="2141777017" sldId="303"/>
            <ac:picMk id="14" creationId="{796B8545-A4FF-4107-BB03-B09B3BF77A6B}"/>
          </ac:picMkLst>
        </pc:picChg>
        <pc:picChg chg="add del mod">
          <ac:chgData name="Edith Swerts | GoodPlanet Belgium" userId="8af9154f-b975-473a-ad1c-7b4c64db452d" providerId="ADAL" clId="{A125694A-5836-446A-90A1-79BFF120D3A4}" dt="2021-01-11T09:23:53.948" v="503" actId="478"/>
          <ac:picMkLst>
            <pc:docMk/>
            <pc:sldMk cId="2141777017" sldId="303"/>
            <ac:picMk id="16" creationId="{21AFF626-066E-48FB-8B07-2B0C55CA9D47}"/>
          </ac:picMkLst>
        </pc:picChg>
        <pc:picChg chg="add del mod">
          <ac:chgData name="Edith Swerts | GoodPlanet Belgium" userId="8af9154f-b975-473a-ad1c-7b4c64db452d" providerId="ADAL" clId="{A125694A-5836-446A-90A1-79BFF120D3A4}" dt="2021-01-11T09:56:51.770" v="506" actId="478"/>
          <ac:picMkLst>
            <pc:docMk/>
            <pc:sldMk cId="2141777017" sldId="303"/>
            <ac:picMk id="18" creationId="{7F15DBA9-F72A-4968-892C-73E28E379598}"/>
          </ac:picMkLst>
        </pc:picChg>
        <pc:picChg chg="add del mod">
          <ac:chgData name="Edith Swerts | GoodPlanet Belgium" userId="8af9154f-b975-473a-ad1c-7b4c64db452d" providerId="ADAL" clId="{A125694A-5836-446A-90A1-79BFF120D3A4}" dt="2021-01-11T10:05:07.225" v="528" actId="478"/>
          <ac:picMkLst>
            <pc:docMk/>
            <pc:sldMk cId="2141777017" sldId="303"/>
            <ac:picMk id="20" creationId="{2765D20F-B4B5-48A5-96F8-366EF5980BEB}"/>
          </ac:picMkLst>
        </pc:picChg>
        <pc:picChg chg="add mod">
          <ac:chgData name="Edith Swerts | GoodPlanet Belgium" userId="8af9154f-b975-473a-ad1c-7b4c64db452d" providerId="ADAL" clId="{A125694A-5836-446A-90A1-79BFF120D3A4}" dt="2021-01-11T10:28:53.532" v="1098" actId="1076"/>
          <ac:picMkLst>
            <pc:docMk/>
            <pc:sldMk cId="2141777017" sldId="303"/>
            <ac:picMk id="22" creationId="{6BAA039E-596F-4ABC-AFF0-325D0B1227A8}"/>
          </ac:picMkLst>
        </pc:picChg>
        <pc:cxnChg chg="mod">
          <ac:chgData name="Edith Swerts | GoodPlanet Belgium" userId="8af9154f-b975-473a-ad1c-7b4c64db452d" providerId="ADAL" clId="{A125694A-5836-446A-90A1-79BFF120D3A4}" dt="2021-01-11T10:04:58.063" v="525" actId="1076"/>
          <ac:cxnSpMkLst>
            <pc:docMk/>
            <pc:sldMk cId="2141777017" sldId="303"/>
            <ac:cxnSpMk id="11" creationId="{00000000-0000-0000-0000-000000000000}"/>
          </ac:cxnSpMkLst>
        </pc:cxnChg>
        <pc:cxnChg chg="mod">
          <ac:chgData name="Edith Swerts | GoodPlanet Belgium" userId="8af9154f-b975-473a-ad1c-7b4c64db452d" providerId="ADAL" clId="{A125694A-5836-446A-90A1-79BFF120D3A4}" dt="2021-01-11T10:05:01.761" v="526" actId="1076"/>
          <ac:cxnSpMkLst>
            <pc:docMk/>
            <pc:sldMk cId="2141777017" sldId="303"/>
            <ac:cxnSpMk id="12" creationId="{00000000-0000-0000-0000-000000000000}"/>
          </ac:cxnSpMkLst>
        </pc:cxnChg>
      </pc:sldChg>
      <pc:sldChg chg="addSp delSp modSp mod">
        <pc:chgData name="Edith Swerts | GoodPlanet Belgium" userId="8af9154f-b975-473a-ad1c-7b4c64db452d" providerId="ADAL" clId="{A125694A-5836-446A-90A1-79BFF120D3A4}" dt="2021-01-11T10:29:01.591" v="1099" actId="1076"/>
        <pc:sldMkLst>
          <pc:docMk/>
          <pc:sldMk cId="3363083729" sldId="304"/>
        </pc:sldMkLst>
        <pc:spChg chg="del">
          <ac:chgData name="Edith Swerts | GoodPlanet Belgium" userId="8af9154f-b975-473a-ad1c-7b4c64db452d" providerId="ADAL" clId="{A125694A-5836-446A-90A1-79BFF120D3A4}" dt="2021-01-11T10:05:45.819" v="539" actId="478"/>
          <ac:spMkLst>
            <pc:docMk/>
            <pc:sldMk cId="3363083729" sldId="304"/>
            <ac:spMk id="3" creationId="{00000000-0000-0000-0000-000000000000}"/>
          </ac:spMkLst>
        </pc:spChg>
        <pc:spChg chg="add del mod">
          <ac:chgData name="Edith Swerts | GoodPlanet Belgium" userId="8af9154f-b975-473a-ad1c-7b4c64db452d" providerId="ADAL" clId="{A125694A-5836-446A-90A1-79BFF120D3A4}" dt="2021-01-11T10:05:59.708" v="544" actId="478"/>
          <ac:spMkLst>
            <pc:docMk/>
            <pc:sldMk cId="3363083729" sldId="304"/>
            <ac:spMk id="11" creationId="{6BCD1733-D770-4B59-A1E4-EF71605AC19E}"/>
          </ac:spMkLst>
        </pc:spChg>
        <pc:spChg chg="add del mod">
          <ac:chgData name="Edith Swerts | GoodPlanet Belgium" userId="8af9154f-b975-473a-ad1c-7b4c64db452d" providerId="ADAL" clId="{A125694A-5836-446A-90A1-79BFF120D3A4}" dt="2021-01-11T10:08:16.065" v="562" actId="478"/>
          <ac:spMkLst>
            <pc:docMk/>
            <pc:sldMk cId="3363083729" sldId="304"/>
            <ac:spMk id="15" creationId="{3D13F05D-E0EE-40CA-A8BD-AF5B698C5711}"/>
          </ac:spMkLst>
        </pc:spChg>
        <pc:picChg chg="del">
          <ac:chgData name="Edith Swerts | GoodPlanet Belgium" userId="8af9154f-b975-473a-ad1c-7b4c64db452d" providerId="ADAL" clId="{A125694A-5836-446A-90A1-79BFF120D3A4}" dt="2021-01-11T10:05:50.117" v="542" actId="478"/>
          <ac:picMkLst>
            <pc:docMk/>
            <pc:sldMk cId="3363083729" sldId="304"/>
            <ac:picMk id="6" creationId="{00000000-0000-0000-0000-000000000000}"/>
          </ac:picMkLst>
        </pc:picChg>
        <pc:picChg chg="add mod">
          <ac:chgData name="Edith Swerts | GoodPlanet Belgium" userId="8af9154f-b975-473a-ad1c-7b4c64db452d" providerId="ADAL" clId="{A125694A-5836-446A-90A1-79BFF120D3A4}" dt="2021-01-11T10:05:50.916" v="543"/>
          <ac:picMkLst>
            <pc:docMk/>
            <pc:sldMk cId="3363083729" sldId="304"/>
            <ac:picMk id="7" creationId="{EBAD3A8E-69F2-424D-A1B1-6758046E34B2}"/>
          </ac:picMkLst>
        </pc:picChg>
        <pc:picChg chg="add mod">
          <ac:chgData name="Edith Swerts | GoodPlanet Belgium" userId="8af9154f-b975-473a-ad1c-7b4c64db452d" providerId="ADAL" clId="{A125694A-5836-446A-90A1-79BFF120D3A4}" dt="2021-01-11T10:29:01.591" v="1099" actId="1076"/>
          <ac:picMkLst>
            <pc:docMk/>
            <pc:sldMk cId="3363083729" sldId="304"/>
            <ac:picMk id="14" creationId="{36818900-6623-41EC-AA99-CEF5077585DE}"/>
          </ac:picMkLst>
        </pc:picChg>
        <pc:cxnChg chg="del mod">
          <ac:chgData name="Edith Swerts | GoodPlanet Belgium" userId="8af9154f-b975-473a-ad1c-7b4c64db452d" providerId="ADAL" clId="{A125694A-5836-446A-90A1-79BFF120D3A4}" dt="2021-01-11T10:05:42.458" v="538" actId="478"/>
          <ac:cxnSpMkLst>
            <pc:docMk/>
            <pc:sldMk cId="3363083729" sldId="304"/>
            <ac:cxnSpMk id="8" creationId="{00000000-0000-0000-0000-000000000000}"/>
          </ac:cxnSpMkLst>
        </pc:cxnChg>
        <pc:cxnChg chg="del mod">
          <ac:chgData name="Edith Swerts | GoodPlanet Belgium" userId="8af9154f-b975-473a-ad1c-7b4c64db452d" providerId="ADAL" clId="{A125694A-5836-446A-90A1-79BFF120D3A4}" dt="2021-01-11T10:05:48.532" v="541" actId="478"/>
          <ac:cxnSpMkLst>
            <pc:docMk/>
            <pc:sldMk cId="3363083729" sldId="304"/>
            <ac:cxnSpMk id="9" creationId="{00000000-0000-0000-0000-000000000000}"/>
          </ac:cxnSpMkLst>
        </pc:cxnChg>
        <pc:cxnChg chg="add mod">
          <ac:chgData name="Edith Swerts | GoodPlanet Belgium" userId="8af9154f-b975-473a-ad1c-7b4c64db452d" providerId="ADAL" clId="{A125694A-5836-446A-90A1-79BFF120D3A4}" dt="2021-01-11T10:05:50.916" v="543"/>
          <ac:cxnSpMkLst>
            <pc:docMk/>
            <pc:sldMk cId="3363083729" sldId="304"/>
            <ac:cxnSpMk id="12" creationId="{C0728244-CF67-4887-A7C4-1D213064F216}"/>
          </ac:cxnSpMkLst>
        </pc:cxnChg>
        <pc:cxnChg chg="add mod">
          <ac:chgData name="Edith Swerts | GoodPlanet Belgium" userId="8af9154f-b975-473a-ad1c-7b4c64db452d" providerId="ADAL" clId="{A125694A-5836-446A-90A1-79BFF120D3A4}" dt="2021-01-11T10:05:50.916" v="543"/>
          <ac:cxnSpMkLst>
            <pc:docMk/>
            <pc:sldMk cId="3363083729" sldId="304"/>
            <ac:cxnSpMk id="13" creationId="{32E7E221-CD4B-4E8E-BD0F-A2E3F0274592}"/>
          </ac:cxnSpMkLst>
        </pc:cxnChg>
      </pc:sldChg>
      <pc:sldChg chg="del">
        <pc:chgData name="Edith Swerts | GoodPlanet Belgium" userId="8af9154f-b975-473a-ad1c-7b4c64db452d" providerId="ADAL" clId="{A125694A-5836-446A-90A1-79BFF120D3A4}" dt="2021-01-11T10:09:45.015" v="567" actId="47"/>
        <pc:sldMkLst>
          <pc:docMk/>
          <pc:sldMk cId="3437329419" sldId="308"/>
        </pc:sldMkLst>
      </pc:sldChg>
      <pc:sldChg chg="modSp mod">
        <pc:chgData name="Edith Swerts | GoodPlanet Belgium" userId="8af9154f-b975-473a-ad1c-7b4c64db452d" providerId="ADAL" clId="{A125694A-5836-446A-90A1-79BFF120D3A4}" dt="2021-01-07T10:43:45.948" v="1" actId="20577"/>
        <pc:sldMkLst>
          <pc:docMk/>
          <pc:sldMk cId="2267827920" sldId="309"/>
        </pc:sldMkLst>
        <pc:spChg chg="mod">
          <ac:chgData name="Edith Swerts | GoodPlanet Belgium" userId="8af9154f-b975-473a-ad1c-7b4c64db452d" providerId="ADAL" clId="{A125694A-5836-446A-90A1-79BFF120D3A4}" dt="2021-01-07T10:43:45.948" v="1" actId="20577"/>
          <ac:spMkLst>
            <pc:docMk/>
            <pc:sldMk cId="2267827920" sldId="309"/>
            <ac:spMk id="8" creationId="{00000000-0000-0000-0000-000000000000}"/>
          </ac:spMkLst>
        </pc:spChg>
      </pc:sldChg>
      <pc:sldChg chg="mod modShow modNotesTx">
        <pc:chgData name="Edith Swerts | GoodPlanet Belgium" userId="8af9154f-b975-473a-ad1c-7b4c64db452d" providerId="ADAL" clId="{A125694A-5836-446A-90A1-79BFF120D3A4}" dt="2021-01-11T10:28:34.882" v="1096" actId="20577"/>
        <pc:sldMkLst>
          <pc:docMk/>
          <pc:sldMk cId="1379340655" sldId="310"/>
        </pc:sldMkLst>
      </pc:sldChg>
      <pc:sldChg chg="addSp delSp modSp mod">
        <pc:chgData name="Edith Swerts | GoodPlanet Belgium" userId="8af9154f-b975-473a-ad1c-7b4c64db452d" providerId="ADAL" clId="{A125694A-5836-446A-90A1-79BFF120D3A4}" dt="2021-01-11T10:28:45.139" v="1097" actId="1076"/>
        <pc:sldMkLst>
          <pc:docMk/>
          <pc:sldMk cId="3971038784" sldId="311"/>
        </pc:sldMkLst>
        <pc:spChg chg="add del mod">
          <ac:chgData name="Edith Swerts | GoodPlanet Belgium" userId="8af9154f-b975-473a-ad1c-7b4c64db452d" providerId="ADAL" clId="{A125694A-5836-446A-90A1-79BFF120D3A4}" dt="2021-01-11T10:05:31.344" v="536" actId="478"/>
          <ac:spMkLst>
            <pc:docMk/>
            <pc:sldMk cId="3971038784" sldId="311"/>
            <ac:spMk id="8" creationId="{F2E69C50-205F-4A94-8796-F3979C35A9ED}"/>
          </ac:spMkLst>
        </pc:spChg>
        <pc:spChg chg="del">
          <ac:chgData name="Edith Swerts | GoodPlanet Belgium" userId="8af9154f-b975-473a-ad1c-7b4c64db452d" providerId="ADAL" clId="{A125694A-5836-446A-90A1-79BFF120D3A4}" dt="2021-01-11T10:05:21.380" v="531" actId="478"/>
          <ac:spMkLst>
            <pc:docMk/>
            <pc:sldMk cId="3971038784" sldId="311"/>
            <ac:spMk id="10" creationId="{00000000-0000-0000-0000-000000000000}"/>
          </ac:spMkLst>
        </pc:spChg>
        <pc:spChg chg="add del mod">
          <ac:chgData name="Edith Swerts | GoodPlanet Belgium" userId="8af9154f-b975-473a-ad1c-7b4c64db452d" providerId="ADAL" clId="{A125694A-5836-446A-90A1-79BFF120D3A4}" dt="2021-01-11T10:07:34.356" v="554"/>
          <ac:spMkLst>
            <pc:docMk/>
            <pc:sldMk cId="3971038784" sldId="311"/>
            <ac:spMk id="17" creationId="{C9D1D587-EC49-4E2D-9A9D-25084864E7C6}"/>
          </ac:spMkLst>
        </pc:spChg>
        <pc:spChg chg="add del mod">
          <ac:chgData name="Edith Swerts | GoodPlanet Belgium" userId="8af9154f-b975-473a-ad1c-7b4c64db452d" providerId="ADAL" clId="{A125694A-5836-446A-90A1-79BFF120D3A4}" dt="2021-01-11T10:08:07.100" v="561" actId="478"/>
          <ac:spMkLst>
            <pc:docMk/>
            <pc:sldMk cId="3971038784" sldId="311"/>
            <ac:spMk id="21" creationId="{FA31D20C-2DA4-499C-A91A-16183D767063}"/>
          </ac:spMkLst>
        </pc:spChg>
        <pc:picChg chg="add mod">
          <ac:chgData name="Edith Swerts | GoodPlanet Belgium" userId="8af9154f-b975-473a-ad1c-7b4c64db452d" providerId="ADAL" clId="{A125694A-5836-446A-90A1-79BFF120D3A4}" dt="2021-01-11T10:05:27.242" v="535"/>
          <ac:picMkLst>
            <pc:docMk/>
            <pc:sldMk cId="3971038784" sldId="311"/>
            <ac:picMk id="7" creationId="{E3009BD6-68DD-4D7F-BACD-8CFDDEA0A185}"/>
          </ac:picMkLst>
        </pc:picChg>
        <pc:picChg chg="del">
          <ac:chgData name="Edith Swerts | GoodPlanet Belgium" userId="8af9154f-b975-473a-ad1c-7b4c64db452d" providerId="ADAL" clId="{A125694A-5836-446A-90A1-79BFF120D3A4}" dt="2021-01-11T10:05:25.951" v="534" actId="478"/>
          <ac:picMkLst>
            <pc:docMk/>
            <pc:sldMk cId="3971038784" sldId="311"/>
            <ac:picMk id="9" creationId="{00000000-0000-0000-0000-000000000000}"/>
          </ac:picMkLst>
        </pc:picChg>
        <pc:picChg chg="add mod">
          <ac:chgData name="Edith Swerts | GoodPlanet Belgium" userId="8af9154f-b975-473a-ad1c-7b4c64db452d" providerId="ADAL" clId="{A125694A-5836-446A-90A1-79BFF120D3A4}" dt="2021-01-11T10:28:45.139" v="1097" actId="1076"/>
          <ac:picMkLst>
            <pc:docMk/>
            <pc:sldMk cId="3971038784" sldId="311"/>
            <ac:picMk id="15" creationId="{B4D9F78D-8AA8-4F2E-8077-83856D9035AC}"/>
          </ac:picMkLst>
        </pc:picChg>
        <pc:picChg chg="add del mod">
          <ac:chgData name="Edith Swerts | GoodPlanet Belgium" userId="8af9154f-b975-473a-ad1c-7b4c64db452d" providerId="ADAL" clId="{A125694A-5836-446A-90A1-79BFF120D3A4}" dt="2021-01-11T10:07:34.356" v="554"/>
          <ac:picMkLst>
            <pc:docMk/>
            <pc:sldMk cId="3971038784" sldId="311"/>
            <ac:picMk id="16" creationId="{CE305D7D-8E7B-47C6-B697-77F73FCA3ECA}"/>
          </ac:picMkLst>
        </pc:picChg>
        <pc:picChg chg="add del mod">
          <ac:chgData name="Edith Swerts | GoodPlanet Belgium" userId="8af9154f-b975-473a-ad1c-7b4c64db452d" providerId="ADAL" clId="{A125694A-5836-446A-90A1-79BFF120D3A4}" dt="2021-01-11T10:07:34.356" v="554"/>
          <ac:picMkLst>
            <pc:docMk/>
            <pc:sldMk cId="3971038784" sldId="311"/>
            <ac:picMk id="20" creationId="{5D385AF9-769A-46D6-854E-F79564940E65}"/>
          </ac:picMkLst>
        </pc:picChg>
        <pc:cxnChg chg="del mod">
          <ac:chgData name="Edith Swerts | GoodPlanet Belgium" userId="8af9154f-b975-473a-ad1c-7b4c64db452d" providerId="ADAL" clId="{A125694A-5836-446A-90A1-79BFF120D3A4}" dt="2021-01-11T10:05:19.366" v="530" actId="478"/>
          <ac:cxnSpMkLst>
            <pc:docMk/>
            <pc:sldMk cId="3971038784" sldId="311"/>
            <ac:cxnSpMk id="11" creationId="{00000000-0000-0000-0000-000000000000}"/>
          </ac:cxnSpMkLst>
        </pc:cxnChg>
        <pc:cxnChg chg="del mod">
          <ac:chgData name="Edith Swerts | GoodPlanet Belgium" userId="8af9154f-b975-473a-ad1c-7b4c64db452d" providerId="ADAL" clId="{A125694A-5836-446A-90A1-79BFF120D3A4}" dt="2021-01-11T10:05:23.595" v="533" actId="478"/>
          <ac:cxnSpMkLst>
            <pc:docMk/>
            <pc:sldMk cId="3971038784" sldId="311"/>
            <ac:cxnSpMk id="12" creationId="{00000000-0000-0000-0000-000000000000}"/>
          </ac:cxnSpMkLst>
        </pc:cxnChg>
        <pc:cxnChg chg="add mod">
          <ac:chgData name="Edith Swerts | GoodPlanet Belgium" userId="8af9154f-b975-473a-ad1c-7b4c64db452d" providerId="ADAL" clId="{A125694A-5836-446A-90A1-79BFF120D3A4}" dt="2021-01-11T10:05:27.242" v="535"/>
          <ac:cxnSpMkLst>
            <pc:docMk/>
            <pc:sldMk cId="3971038784" sldId="311"/>
            <ac:cxnSpMk id="13" creationId="{91E51A3F-4C3E-4922-8B77-97590B2965CA}"/>
          </ac:cxnSpMkLst>
        </pc:cxnChg>
        <pc:cxnChg chg="add mod">
          <ac:chgData name="Edith Swerts | GoodPlanet Belgium" userId="8af9154f-b975-473a-ad1c-7b4c64db452d" providerId="ADAL" clId="{A125694A-5836-446A-90A1-79BFF120D3A4}" dt="2021-01-11T10:05:27.242" v="535"/>
          <ac:cxnSpMkLst>
            <pc:docMk/>
            <pc:sldMk cId="3971038784" sldId="311"/>
            <ac:cxnSpMk id="14" creationId="{2B2284D0-609D-4630-B3BF-BD6FD81C9752}"/>
          </ac:cxnSpMkLst>
        </pc:cxnChg>
        <pc:cxnChg chg="add del mod">
          <ac:chgData name="Edith Swerts | GoodPlanet Belgium" userId="8af9154f-b975-473a-ad1c-7b4c64db452d" providerId="ADAL" clId="{A125694A-5836-446A-90A1-79BFF120D3A4}" dt="2021-01-11T10:07:34.356" v="554"/>
          <ac:cxnSpMkLst>
            <pc:docMk/>
            <pc:sldMk cId="3971038784" sldId="311"/>
            <ac:cxnSpMk id="18" creationId="{A1A67915-4E17-45CC-A87A-B3805A7FD06D}"/>
          </ac:cxnSpMkLst>
        </pc:cxnChg>
        <pc:cxnChg chg="add del mod">
          <ac:chgData name="Edith Swerts | GoodPlanet Belgium" userId="8af9154f-b975-473a-ad1c-7b4c64db452d" providerId="ADAL" clId="{A125694A-5836-446A-90A1-79BFF120D3A4}" dt="2021-01-11T10:07:34.356" v="554"/>
          <ac:cxnSpMkLst>
            <pc:docMk/>
            <pc:sldMk cId="3971038784" sldId="311"/>
            <ac:cxnSpMk id="19" creationId="{5F9D289A-8919-4E27-A254-4E9E8BC5A15F}"/>
          </ac:cxnSpMkLst>
        </pc:cxnChg>
      </pc:sldChg>
      <pc:sldChg chg="modSp">
        <pc:chgData name="Edith Swerts | GoodPlanet Belgium" userId="8af9154f-b975-473a-ad1c-7b4c64db452d" providerId="ADAL" clId="{A125694A-5836-446A-90A1-79BFF120D3A4}" dt="2021-01-07T10:47:25.409" v="18" actId="20577"/>
        <pc:sldMkLst>
          <pc:docMk/>
          <pc:sldMk cId="1360400956" sldId="312"/>
        </pc:sldMkLst>
        <pc:spChg chg="mod">
          <ac:chgData name="Edith Swerts | GoodPlanet Belgium" userId="8af9154f-b975-473a-ad1c-7b4c64db452d" providerId="ADAL" clId="{A125694A-5836-446A-90A1-79BFF120D3A4}" dt="2021-01-07T10:47:25.409" v="18" actId="20577"/>
          <ac:spMkLst>
            <pc:docMk/>
            <pc:sldMk cId="1360400956" sldId="312"/>
            <ac:spMk id="8" creationId="{00000000-0000-0000-0000-000000000000}"/>
          </ac:spMkLst>
        </pc:spChg>
      </pc:sldChg>
      <pc:sldChg chg="del">
        <pc:chgData name="Edith Swerts | GoodPlanet Belgium" userId="8af9154f-b975-473a-ad1c-7b4c64db452d" providerId="ADAL" clId="{A125694A-5836-446A-90A1-79BFF120D3A4}" dt="2021-01-11T10:09:45.015" v="567" actId="47"/>
        <pc:sldMkLst>
          <pc:docMk/>
          <pc:sldMk cId="2072016187" sldId="457"/>
        </pc:sldMkLst>
      </pc:sldChg>
      <pc:sldChg chg="modSp mod">
        <pc:chgData name="Edith Swerts | GoodPlanet Belgium" userId="8af9154f-b975-473a-ad1c-7b4c64db452d" providerId="ADAL" clId="{A125694A-5836-446A-90A1-79BFF120D3A4}" dt="2021-01-07T10:49:50.732" v="42" actId="20577"/>
        <pc:sldMkLst>
          <pc:docMk/>
          <pc:sldMk cId="3002024558" sldId="459"/>
        </pc:sldMkLst>
        <pc:spChg chg="mod">
          <ac:chgData name="Edith Swerts | GoodPlanet Belgium" userId="8af9154f-b975-473a-ad1c-7b4c64db452d" providerId="ADAL" clId="{A125694A-5836-446A-90A1-79BFF120D3A4}" dt="2021-01-07T10:49:50.732" v="42" actId="20577"/>
          <ac:spMkLst>
            <pc:docMk/>
            <pc:sldMk cId="3002024558" sldId="459"/>
            <ac:spMk id="8" creationId="{00000000-0000-0000-0000-000000000000}"/>
          </ac:spMkLst>
        </pc:spChg>
      </pc:sldChg>
      <pc:sldChg chg="modSp mod">
        <pc:chgData name="Edith Swerts | GoodPlanet Belgium" userId="8af9154f-b975-473a-ad1c-7b4c64db452d" providerId="ADAL" clId="{A125694A-5836-446A-90A1-79BFF120D3A4}" dt="2021-01-07T10:49:00.489" v="35" actId="20577"/>
        <pc:sldMkLst>
          <pc:docMk/>
          <pc:sldMk cId="3626517396" sldId="460"/>
        </pc:sldMkLst>
        <pc:spChg chg="mod">
          <ac:chgData name="Edith Swerts | GoodPlanet Belgium" userId="8af9154f-b975-473a-ad1c-7b4c64db452d" providerId="ADAL" clId="{A125694A-5836-446A-90A1-79BFF120D3A4}" dt="2021-01-07T10:49:00.489" v="35" actId="20577"/>
          <ac:spMkLst>
            <pc:docMk/>
            <pc:sldMk cId="3626517396" sldId="460"/>
            <ac:spMk id="2" creationId="{00000000-0000-0000-0000-000000000000}"/>
          </ac:spMkLst>
        </pc:spChg>
      </pc:sldChg>
      <pc:sldChg chg="modSp mod modNotesTx">
        <pc:chgData name="Edith Swerts | GoodPlanet Belgium" userId="8af9154f-b975-473a-ad1c-7b4c64db452d" providerId="ADAL" clId="{A125694A-5836-446A-90A1-79BFF120D3A4}" dt="2021-01-15T09:00:33.115" v="2897" actId="20577"/>
        <pc:sldMkLst>
          <pc:docMk/>
          <pc:sldMk cId="3512597213" sldId="462"/>
        </pc:sldMkLst>
        <pc:spChg chg="mod">
          <ac:chgData name="Edith Swerts | GoodPlanet Belgium" userId="8af9154f-b975-473a-ad1c-7b4c64db452d" providerId="ADAL" clId="{A125694A-5836-446A-90A1-79BFF120D3A4}" dt="2021-01-15T08:57:42.659" v="2635" actId="403"/>
          <ac:spMkLst>
            <pc:docMk/>
            <pc:sldMk cId="3512597213" sldId="462"/>
            <ac:spMk id="8" creationId="{00000000-0000-0000-0000-000000000000}"/>
          </ac:spMkLst>
        </pc:spChg>
        <pc:graphicFrameChg chg="mod">
          <ac:chgData name="Edith Swerts | GoodPlanet Belgium" userId="8af9154f-b975-473a-ad1c-7b4c64db452d" providerId="ADAL" clId="{A125694A-5836-446A-90A1-79BFF120D3A4}" dt="2021-01-07T10:50:37.938" v="48" actId="20577"/>
          <ac:graphicFrameMkLst>
            <pc:docMk/>
            <pc:sldMk cId="3512597213" sldId="462"/>
            <ac:graphicFrameMk id="7" creationId="{CE24EFD0-8712-47F9-A4D9-25FB6A11B219}"/>
          </ac:graphicFrameMkLst>
        </pc:graphicFrameChg>
      </pc:sldChg>
      <pc:sldChg chg="modSp mod modNotesTx">
        <pc:chgData name="Edith Swerts | GoodPlanet Belgium" userId="8af9154f-b975-473a-ad1c-7b4c64db452d" providerId="ADAL" clId="{A125694A-5836-446A-90A1-79BFF120D3A4}" dt="2021-01-15T09:25:12.399" v="2932"/>
        <pc:sldMkLst>
          <pc:docMk/>
          <pc:sldMk cId="264226003" sldId="463"/>
        </pc:sldMkLst>
        <pc:spChg chg="mod">
          <ac:chgData name="Edith Swerts | GoodPlanet Belgium" userId="8af9154f-b975-473a-ad1c-7b4c64db452d" providerId="ADAL" clId="{A125694A-5836-446A-90A1-79BFF120D3A4}" dt="2021-01-11T10:33:16.159" v="1211" actId="404"/>
          <ac:spMkLst>
            <pc:docMk/>
            <pc:sldMk cId="264226003" sldId="463"/>
            <ac:spMk id="8" creationId="{00000000-0000-0000-0000-000000000000}"/>
          </ac:spMkLst>
        </pc:spChg>
      </pc:sldChg>
      <pc:sldChg chg="modSp">
        <pc:chgData name="Edith Swerts | GoodPlanet Belgium" userId="8af9154f-b975-473a-ad1c-7b4c64db452d" providerId="ADAL" clId="{A125694A-5836-446A-90A1-79BFF120D3A4}" dt="2021-01-07T10:56:47.276" v="51" actId="20577"/>
        <pc:sldMkLst>
          <pc:docMk/>
          <pc:sldMk cId="3584899217" sldId="464"/>
        </pc:sldMkLst>
        <pc:graphicFrameChg chg="mod">
          <ac:chgData name="Edith Swerts | GoodPlanet Belgium" userId="8af9154f-b975-473a-ad1c-7b4c64db452d" providerId="ADAL" clId="{A125694A-5836-446A-90A1-79BFF120D3A4}" dt="2021-01-07T10:56:47.276" v="51" actId="20577"/>
          <ac:graphicFrameMkLst>
            <pc:docMk/>
            <pc:sldMk cId="3584899217" sldId="464"/>
            <ac:graphicFrameMk id="7" creationId="{EE4885F0-C27A-4A77-9376-B7F853D19831}"/>
          </ac:graphicFrameMkLst>
        </pc:graphicFrameChg>
      </pc:sldChg>
      <pc:sldChg chg="addSp delSp modSp mod delAnim modAnim">
        <pc:chgData name="Edith Swerts | GoodPlanet Belgium" userId="8af9154f-b975-473a-ad1c-7b4c64db452d" providerId="ADAL" clId="{A125694A-5836-446A-90A1-79BFF120D3A4}" dt="2021-01-11T10:23:51.036" v="573" actId="1076"/>
        <pc:sldMkLst>
          <pc:docMk/>
          <pc:sldMk cId="1066716368" sldId="465"/>
        </pc:sldMkLst>
        <pc:picChg chg="del mod">
          <ac:chgData name="Edith Swerts | GoodPlanet Belgium" userId="8af9154f-b975-473a-ad1c-7b4c64db452d" providerId="ADAL" clId="{A125694A-5836-446A-90A1-79BFF120D3A4}" dt="2021-01-11T10:22:37.681" v="568" actId="478"/>
          <ac:picMkLst>
            <pc:docMk/>
            <pc:sldMk cId="1066716368" sldId="465"/>
            <ac:picMk id="2" creationId="{8E600140-E821-411F-83C8-7CD56D941A9B}"/>
          </ac:picMkLst>
        </pc:picChg>
        <pc:picChg chg="add mod">
          <ac:chgData name="Edith Swerts | GoodPlanet Belgium" userId="8af9154f-b975-473a-ad1c-7b4c64db452d" providerId="ADAL" clId="{A125694A-5836-446A-90A1-79BFF120D3A4}" dt="2021-01-11T10:23:51.036" v="573" actId="1076"/>
          <ac:picMkLst>
            <pc:docMk/>
            <pc:sldMk cId="1066716368" sldId="465"/>
            <ac:picMk id="4" creationId="{FA8D2F23-DA89-49B7-9117-918A6EA35476}"/>
          </ac:picMkLst>
        </pc:picChg>
      </pc:sldChg>
      <pc:sldChg chg="modSp">
        <pc:chgData name="Edith Swerts | GoodPlanet Belgium" userId="8af9154f-b975-473a-ad1c-7b4c64db452d" providerId="ADAL" clId="{A125694A-5836-446A-90A1-79BFF120D3A4}" dt="2021-01-07T10:48:26.091" v="23" actId="20577"/>
        <pc:sldMkLst>
          <pc:docMk/>
          <pc:sldMk cId="4032575749" sldId="466"/>
        </pc:sldMkLst>
        <pc:spChg chg="mod">
          <ac:chgData name="Edith Swerts | GoodPlanet Belgium" userId="8af9154f-b975-473a-ad1c-7b4c64db452d" providerId="ADAL" clId="{A125694A-5836-446A-90A1-79BFF120D3A4}" dt="2021-01-07T10:48:26.091" v="23" actId="20577"/>
          <ac:spMkLst>
            <pc:docMk/>
            <pc:sldMk cId="4032575749" sldId="466"/>
            <ac:spMk id="7" creationId="{2BC80619-6EA0-4DFD-BF76-8DCA83B32C95}"/>
          </ac:spMkLst>
        </pc:spChg>
      </pc:sldChg>
      <pc:sldChg chg="modNotesTx">
        <pc:chgData name="Edith Swerts | GoodPlanet Belgium" userId="8af9154f-b975-473a-ad1c-7b4c64db452d" providerId="ADAL" clId="{A125694A-5836-446A-90A1-79BFF120D3A4}" dt="2021-01-07T11:02:59.800" v="101" actId="20577"/>
        <pc:sldMkLst>
          <pc:docMk/>
          <pc:sldMk cId="2093659965" sldId="468"/>
        </pc:sldMkLst>
      </pc:sldChg>
      <pc:sldChg chg="modSp mod">
        <pc:chgData name="Edith Swerts | GoodPlanet Belgium" userId="8af9154f-b975-473a-ad1c-7b4c64db452d" providerId="ADAL" clId="{A125694A-5836-446A-90A1-79BFF120D3A4}" dt="2021-01-07T10:57:49.564" v="66" actId="20577"/>
        <pc:sldMkLst>
          <pc:docMk/>
          <pc:sldMk cId="1817833419" sldId="471"/>
        </pc:sldMkLst>
        <pc:spChg chg="mod">
          <ac:chgData name="Edith Swerts | GoodPlanet Belgium" userId="8af9154f-b975-473a-ad1c-7b4c64db452d" providerId="ADAL" clId="{A125694A-5836-446A-90A1-79BFF120D3A4}" dt="2021-01-07T10:57:49.564" v="66" actId="20577"/>
          <ac:spMkLst>
            <pc:docMk/>
            <pc:sldMk cId="1817833419" sldId="471"/>
            <ac:spMk id="12" creationId="{614CDA67-8794-4AC4-849C-E56191296BCC}"/>
          </ac:spMkLst>
        </pc:spChg>
      </pc:sldChg>
      <pc:sldChg chg="del">
        <pc:chgData name="Edith Swerts | GoodPlanet Belgium" userId="8af9154f-b975-473a-ad1c-7b4c64db452d" providerId="ADAL" clId="{A125694A-5836-446A-90A1-79BFF120D3A4}" dt="2021-01-11T10:09:45.015" v="567" actId="47"/>
        <pc:sldMkLst>
          <pc:docMk/>
          <pc:sldMk cId="1749120231" sldId="476"/>
        </pc:sldMkLst>
      </pc:sldChg>
      <pc:sldChg chg="addSp modSp mod">
        <pc:chgData name="Edith Swerts | GoodPlanet Belgium" userId="8af9154f-b975-473a-ad1c-7b4c64db452d" providerId="ADAL" clId="{A125694A-5836-446A-90A1-79BFF120D3A4}" dt="2021-01-18T19:05:13.407" v="3185" actId="1076"/>
        <pc:sldMkLst>
          <pc:docMk/>
          <pc:sldMk cId="3770346087" sldId="483"/>
        </pc:sldMkLst>
        <pc:spChg chg="mod">
          <ac:chgData name="Edith Swerts | GoodPlanet Belgium" userId="8af9154f-b975-473a-ad1c-7b4c64db452d" providerId="ADAL" clId="{A125694A-5836-446A-90A1-79BFF120D3A4}" dt="2021-01-07T11:08:08.829" v="146" actId="1076"/>
          <ac:spMkLst>
            <pc:docMk/>
            <pc:sldMk cId="3770346087" sldId="483"/>
            <ac:spMk id="11" creationId="{55EC83C8-E9AC-408C-BF40-2A4928DE4264}"/>
          </ac:spMkLst>
        </pc:spChg>
        <pc:picChg chg="add mod modCrop">
          <ac:chgData name="Edith Swerts | GoodPlanet Belgium" userId="8af9154f-b975-473a-ad1c-7b4c64db452d" providerId="ADAL" clId="{A125694A-5836-446A-90A1-79BFF120D3A4}" dt="2021-01-18T19:05:11.056" v="3184" actId="1076"/>
          <ac:picMkLst>
            <pc:docMk/>
            <pc:sldMk cId="3770346087" sldId="483"/>
            <ac:picMk id="4" creationId="{C5DA4A35-01DA-46E1-8BE0-2EECA9D1D966}"/>
          </ac:picMkLst>
        </pc:picChg>
        <pc:picChg chg="add mod modCrop">
          <ac:chgData name="Edith Swerts | GoodPlanet Belgium" userId="8af9154f-b975-473a-ad1c-7b4c64db452d" providerId="ADAL" clId="{A125694A-5836-446A-90A1-79BFF120D3A4}" dt="2021-01-18T19:05:13.407" v="3185" actId="1076"/>
          <ac:picMkLst>
            <pc:docMk/>
            <pc:sldMk cId="3770346087" sldId="483"/>
            <ac:picMk id="6" creationId="{906DB90D-0FA3-46B3-B367-CD17384A8937}"/>
          </ac:picMkLst>
        </pc:picChg>
      </pc:sldChg>
      <pc:sldChg chg="addSp delSp modSp mod modAnim modNotesTx">
        <pc:chgData name="Edith Swerts | GoodPlanet Belgium" userId="8af9154f-b975-473a-ad1c-7b4c64db452d" providerId="ADAL" clId="{A125694A-5836-446A-90A1-79BFF120D3A4}" dt="2021-01-15T09:30:21.569" v="2992" actId="6549"/>
        <pc:sldMkLst>
          <pc:docMk/>
          <pc:sldMk cId="389025205" sldId="486"/>
        </pc:sldMkLst>
        <pc:spChg chg="mod">
          <ac:chgData name="Edith Swerts | GoodPlanet Belgium" userId="8af9154f-b975-473a-ad1c-7b4c64db452d" providerId="ADAL" clId="{A125694A-5836-446A-90A1-79BFF120D3A4}" dt="2021-01-12T11:48:10.413" v="2376" actId="122"/>
          <ac:spMkLst>
            <pc:docMk/>
            <pc:sldMk cId="389025205" sldId="486"/>
            <ac:spMk id="2" creationId="{00000000-0000-0000-0000-000000000000}"/>
          </ac:spMkLst>
        </pc:spChg>
        <pc:picChg chg="add mod">
          <ac:chgData name="Edith Swerts | GoodPlanet Belgium" userId="8af9154f-b975-473a-ad1c-7b4c64db452d" providerId="ADAL" clId="{A125694A-5836-446A-90A1-79BFF120D3A4}" dt="2021-01-12T11:48:05.703" v="2375" actId="1076"/>
          <ac:picMkLst>
            <pc:docMk/>
            <pc:sldMk cId="389025205" sldId="486"/>
            <ac:picMk id="3" creationId="{FE940959-F43D-40FC-848E-DF97C6344FBE}"/>
          </ac:picMkLst>
        </pc:picChg>
        <pc:picChg chg="del">
          <ac:chgData name="Edith Swerts | GoodPlanet Belgium" userId="8af9154f-b975-473a-ad1c-7b4c64db452d" providerId="ADAL" clId="{A125694A-5836-446A-90A1-79BFF120D3A4}" dt="2021-01-12T11:46:35.935" v="2361" actId="478"/>
          <ac:picMkLst>
            <pc:docMk/>
            <pc:sldMk cId="389025205" sldId="486"/>
            <ac:picMk id="11" creationId="{D098A89F-1AA0-4EA8-9873-136091DF4018}"/>
          </ac:picMkLst>
        </pc:picChg>
      </pc:sldChg>
      <pc:sldChg chg="del">
        <pc:chgData name="Edith Swerts | GoodPlanet Belgium" userId="8af9154f-b975-473a-ad1c-7b4c64db452d" providerId="ADAL" clId="{A125694A-5836-446A-90A1-79BFF120D3A4}" dt="2021-01-11T10:09:45.015" v="567" actId="47"/>
        <pc:sldMkLst>
          <pc:docMk/>
          <pc:sldMk cId="1140658602" sldId="487"/>
        </pc:sldMkLst>
      </pc:sldChg>
      <pc:sldChg chg="modSp mod">
        <pc:chgData name="Edith Swerts | GoodPlanet Belgium" userId="8af9154f-b975-473a-ad1c-7b4c64db452d" providerId="ADAL" clId="{A125694A-5836-446A-90A1-79BFF120D3A4}" dt="2021-01-07T11:09:37.009" v="152" actId="20577"/>
        <pc:sldMkLst>
          <pc:docMk/>
          <pc:sldMk cId="1713450147" sldId="488"/>
        </pc:sldMkLst>
        <pc:spChg chg="mod">
          <ac:chgData name="Edith Swerts | GoodPlanet Belgium" userId="8af9154f-b975-473a-ad1c-7b4c64db452d" providerId="ADAL" clId="{A125694A-5836-446A-90A1-79BFF120D3A4}" dt="2021-01-07T11:09:37.009" v="152" actId="20577"/>
          <ac:spMkLst>
            <pc:docMk/>
            <pc:sldMk cId="1713450147" sldId="488"/>
            <ac:spMk id="2" creationId="{00000000-0000-0000-0000-000000000000}"/>
          </ac:spMkLst>
        </pc:spChg>
      </pc:sldChg>
      <pc:sldChg chg="modSp mod">
        <pc:chgData name="Edith Swerts | GoodPlanet Belgium" userId="8af9154f-b975-473a-ad1c-7b4c64db452d" providerId="ADAL" clId="{A125694A-5836-446A-90A1-79BFF120D3A4}" dt="2021-01-07T11:05:49.957" v="123" actId="14100"/>
        <pc:sldMkLst>
          <pc:docMk/>
          <pc:sldMk cId="2541534457" sldId="489"/>
        </pc:sldMkLst>
        <pc:spChg chg="mod">
          <ac:chgData name="Edith Swerts | GoodPlanet Belgium" userId="8af9154f-b975-473a-ad1c-7b4c64db452d" providerId="ADAL" clId="{A125694A-5836-446A-90A1-79BFF120D3A4}" dt="2021-01-07T11:05:43.113" v="122" actId="14100"/>
          <ac:spMkLst>
            <pc:docMk/>
            <pc:sldMk cId="2541534457" sldId="489"/>
            <ac:spMk id="7" creationId="{A5482E63-A8FB-4308-9DA6-C7FFEF5D9A2C}"/>
          </ac:spMkLst>
        </pc:spChg>
        <pc:picChg chg="mod">
          <ac:chgData name="Edith Swerts | GoodPlanet Belgium" userId="8af9154f-b975-473a-ad1c-7b4c64db452d" providerId="ADAL" clId="{A125694A-5836-446A-90A1-79BFF120D3A4}" dt="2021-01-07T11:05:49.957" v="123" actId="14100"/>
          <ac:picMkLst>
            <pc:docMk/>
            <pc:sldMk cId="2541534457" sldId="489"/>
            <ac:picMk id="12" creationId="{85623D44-6A7B-4574-A14B-69F531FB8905}"/>
          </ac:picMkLst>
        </pc:picChg>
      </pc:sldChg>
      <pc:sldChg chg="modNotesTx">
        <pc:chgData name="Edith Swerts | GoodPlanet Belgium" userId="8af9154f-b975-473a-ad1c-7b4c64db452d" providerId="ADAL" clId="{A125694A-5836-446A-90A1-79BFF120D3A4}" dt="2021-01-07T11:11:35.803" v="180" actId="20577"/>
        <pc:sldMkLst>
          <pc:docMk/>
          <pc:sldMk cId="1450298900" sldId="504"/>
        </pc:sldMkLst>
      </pc:sldChg>
      <pc:sldChg chg="delSp modSp mod">
        <pc:chgData name="Edith Swerts | GoodPlanet Belgium" userId="8af9154f-b975-473a-ad1c-7b4c64db452d" providerId="ADAL" clId="{A125694A-5836-446A-90A1-79BFF120D3A4}" dt="2021-01-15T09:41:51.687" v="3165" actId="6549"/>
        <pc:sldMkLst>
          <pc:docMk/>
          <pc:sldMk cId="3280447318" sldId="510"/>
        </pc:sldMkLst>
        <pc:spChg chg="mod">
          <ac:chgData name="Edith Swerts | GoodPlanet Belgium" userId="8af9154f-b975-473a-ad1c-7b4c64db452d" providerId="ADAL" clId="{A125694A-5836-446A-90A1-79BFF120D3A4}" dt="2021-01-15T09:41:31.346" v="3153" actId="3064"/>
          <ac:spMkLst>
            <pc:docMk/>
            <pc:sldMk cId="3280447318" sldId="510"/>
            <ac:spMk id="5" creationId="{E9A1B680-B867-44C4-BC61-FDB1C27CA6AB}"/>
          </ac:spMkLst>
        </pc:spChg>
        <pc:spChg chg="mod">
          <ac:chgData name="Edith Swerts | GoodPlanet Belgium" userId="8af9154f-b975-473a-ad1c-7b4c64db452d" providerId="ADAL" clId="{A125694A-5836-446A-90A1-79BFF120D3A4}" dt="2021-01-15T09:40:46.843" v="3133" actId="404"/>
          <ac:spMkLst>
            <pc:docMk/>
            <pc:sldMk cId="3280447318" sldId="510"/>
            <ac:spMk id="8" creationId="{1AF55EB5-7B08-41AF-B3E3-B6A68AC4FB6A}"/>
          </ac:spMkLst>
        </pc:spChg>
        <pc:spChg chg="del">
          <ac:chgData name="Edith Swerts | GoodPlanet Belgium" userId="8af9154f-b975-473a-ad1c-7b4c64db452d" providerId="ADAL" clId="{A125694A-5836-446A-90A1-79BFF120D3A4}" dt="2021-01-07T11:23:32.046" v="486" actId="478"/>
          <ac:spMkLst>
            <pc:docMk/>
            <pc:sldMk cId="3280447318" sldId="510"/>
            <ac:spMk id="9" creationId="{78F95251-3019-453D-AD8C-8EB5A8D1BF19}"/>
          </ac:spMkLst>
        </pc:spChg>
        <pc:spChg chg="mod">
          <ac:chgData name="Edith Swerts | GoodPlanet Belgium" userId="8af9154f-b975-473a-ad1c-7b4c64db452d" providerId="ADAL" clId="{A125694A-5836-446A-90A1-79BFF120D3A4}" dt="2021-01-15T09:41:25.420" v="3148" actId="3064"/>
          <ac:spMkLst>
            <pc:docMk/>
            <pc:sldMk cId="3280447318" sldId="510"/>
            <ac:spMk id="10" creationId="{4D568529-1418-4E43-99EB-50C354AE9297}"/>
          </ac:spMkLst>
        </pc:spChg>
        <pc:spChg chg="mod">
          <ac:chgData name="Edith Swerts | GoodPlanet Belgium" userId="8af9154f-b975-473a-ad1c-7b4c64db452d" providerId="ADAL" clId="{A125694A-5836-446A-90A1-79BFF120D3A4}" dt="2021-01-15T09:41:51.687" v="3165" actId="6549"/>
          <ac:spMkLst>
            <pc:docMk/>
            <pc:sldMk cId="3280447318" sldId="510"/>
            <ac:spMk id="11" creationId="{C47C3FBE-30C7-49BF-9624-8367CA49BF37}"/>
          </ac:spMkLst>
        </pc:spChg>
      </pc:sldChg>
      <pc:sldChg chg="modSp mod">
        <pc:chgData name="Edith Swerts | GoodPlanet Belgium" userId="8af9154f-b975-473a-ad1c-7b4c64db452d" providerId="ADAL" clId="{A125694A-5836-446A-90A1-79BFF120D3A4}" dt="2021-01-15T09:02:46.486" v="2902" actId="20577"/>
        <pc:sldMkLst>
          <pc:docMk/>
          <pc:sldMk cId="2258629814" sldId="512"/>
        </pc:sldMkLst>
        <pc:spChg chg="mod">
          <ac:chgData name="Edith Swerts | GoodPlanet Belgium" userId="8af9154f-b975-473a-ad1c-7b4c64db452d" providerId="ADAL" clId="{A125694A-5836-446A-90A1-79BFF120D3A4}" dt="2021-01-15T09:02:46.486" v="2902" actId="20577"/>
          <ac:spMkLst>
            <pc:docMk/>
            <pc:sldMk cId="2258629814" sldId="512"/>
            <ac:spMk id="7" creationId="{28AE033E-738F-4A8A-B9AD-CD29C012BFAA}"/>
          </ac:spMkLst>
        </pc:spChg>
      </pc:sldChg>
      <pc:sldChg chg="modSp mod">
        <pc:chgData name="Edith Swerts | GoodPlanet Belgium" userId="8af9154f-b975-473a-ad1c-7b4c64db452d" providerId="ADAL" clId="{A125694A-5836-446A-90A1-79BFF120D3A4}" dt="2021-01-15T09:04:11.445" v="2904" actId="20577"/>
        <pc:sldMkLst>
          <pc:docMk/>
          <pc:sldMk cId="4195267263" sldId="513"/>
        </pc:sldMkLst>
        <pc:spChg chg="mod">
          <ac:chgData name="Edith Swerts | GoodPlanet Belgium" userId="8af9154f-b975-473a-ad1c-7b4c64db452d" providerId="ADAL" clId="{A125694A-5836-446A-90A1-79BFF120D3A4}" dt="2021-01-15T09:04:11.445" v="2904" actId="20577"/>
          <ac:spMkLst>
            <pc:docMk/>
            <pc:sldMk cId="4195267263" sldId="513"/>
            <ac:spMk id="7" creationId="{28AE033E-738F-4A8A-B9AD-CD29C012BFAA}"/>
          </ac:spMkLst>
        </pc:spChg>
      </pc:sldChg>
      <pc:sldChg chg="modSp mod">
        <pc:chgData name="Edith Swerts | GoodPlanet Belgium" userId="8af9154f-b975-473a-ad1c-7b4c64db452d" providerId="ADAL" clId="{A125694A-5836-446A-90A1-79BFF120D3A4}" dt="2021-01-15T09:02:26.542" v="2900" actId="207"/>
        <pc:sldMkLst>
          <pc:docMk/>
          <pc:sldMk cId="1092044611" sldId="514"/>
        </pc:sldMkLst>
        <pc:spChg chg="mod">
          <ac:chgData name="Edith Swerts | GoodPlanet Belgium" userId="8af9154f-b975-473a-ad1c-7b4c64db452d" providerId="ADAL" clId="{A125694A-5836-446A-90A1-79BFF120D3A4}" dt="2021-01-15T09:02:26.542" v="2900" actId="207"/>
          <ac:spMkLst>
            <pc:docMk/>
            <pc:sldMk cId="1092044611" sldId="514"/>
            <ac:spMk id="8" creationId="{1AF55EB5-7B08-41AF-B3E3-B6A68AC4FB6A}"/>
          </ac:spMkLst>
        </pc:spChg>
        <pc:spChg chg="mod">
          <ac:chgData name="Edith Swerts | GoodPlanet Belgium" userId="8af9154f-b975-473a-ad1c-7b4c64db452d" providerId="ADAL" clId="{A125694A-5836-446A-90A1-79BFF120D3A4}" dt="2021-01-15T09:02:20.631" v="2898" actId="207"/>
          <ac:spMkLst>
            <pc:docMk/>
            <pc:sldMk cId="1092044611" sldId="514"/>
            <ac:spMk id="10" creationId="{4D568529-1418-4E43-99EB-50C354AE9297}"/>
          </ac:spMkLst>
        </pc:spChg>
      </pc:sldChg>
      <pc:sldChg chg="delSp mod">
        <pc:chgData name="Edith Swerts | GoodPlanet Belgium" userId="8af9154f-b975-473a-ad1c-7b4c64db452d" providerId="ADAL" clId="{A125694A-5836-446A-90A1-79BFF120D3A4}" dt="2021-01-07T11:23:53.524" v="488" actId="478"/>
        <pc:sldMkLst>
          <pc:docMk/>
          <pc:sldMk cId="1383370599" sldId="515"/>
        </pc:sldMkLst>
        <pc:spChg chg="del">
          <ac:chgData name="Edith Swerts | GoodPlanet Belgium" userId="8af9154f-b975-473a-ad1c-7b4c64db452d" providerId="ADAL" clId="{A125694A-5836-446A-90A1-79BFF120D3A4}" dt="2021-01-07T11:23:53.524" v="488" actId="478"/>
          <ac:spMkLst>
            <pc:docMk/>
            <pc:sldMk cId="1383370599" sldId="515"/>
            <ac:spMk id="9" creationId="{78F95251-3019-453D-AD8C-8EB5A8D1BF19}"/>
          </ac:spMkLst>
        </pc:spChg>
      </pc:sldChg>
      <pc:sldChg chg="delSp mod">
        <pc:chgData name="Edith Swerts | GoodPlanet Belgium" userId="8af9154f-b975-473a-ad1c-7b4c64db452d" providerId="ADAL" clId="{A125694A-5836-446A-90A1-79BFF120D3A4}" dt="2021-01-07T11:23:45.985" v="487" actId="478"/>
        <pc:sldMkLst>
          <pc:docMk/>
          <pc:sldMk cId="250967192" sldId="516"/>
        </pc:sldMkLst>
        <pc:spChg chg="del">
          <ac:chgData name="Edith Swerts | GoodPlanet Belgium" userId="8af9154f-b975-473a-ad1c-7b4c64db452d" providerId="ADAL" clId="{A125694A-5836-446A-90A1-79BFF120D3A4}" dt="2021-01-07T11:23:45.985" v="487" actId="478"/>
          <ac:spMkLst>
            <pc:docMk/>
            <pc:sldMk cId="250967192" sldId="516"/>
            <ac:spMk id="9" creationId="{78F95251-3019-453D-AD8C-8EB5A8D1BF19}"/>
          </ac:spMkLst>
        </pc:spChg>
      </pc:sldChg>
      <pc:sldChg chg="delSp mod">
        <pc:chgData name="Edith Swerts | GoodPlanet Belgium" userId="8af9154f-b975-473a-ad1c-7b4c64db452d" providerId="ADAL" clId="{A125694A-5836-446A-90A1-79BFF120D3A4}" dt="2021-01-07T11:24:02.094" v="489" actId="478"/>
        <pc:sldMkLst>
          <pc:docMk/>
          <pc:sldMk cId="1064898506" sldId="518"/>
        </pc:sldMkLst>
        <pc:spChg chg="del">
          <ac:chgData name="Edith Swerts | GoodPlanet Belgium" userId="8af9154f-b975-473a-ad1c-7b4c64db452d" providerId="ADAL" clId="{A125694A-5836-446A-90A1-79BFF120D3A4}" dt="2021-01-07T11:24:02.094" v="489" actId="478"/>
          <ac:spMkLst>
            <pc:docMk/>
            <pc:sldMk cId="1064898506" sldId="518"/>
            <ac:spMk id="9" creationId="{78F95251-3019-453D-AD8C-8EB5A8D1BF19}"/>
          </ac:spMkLst>
        </pc:spChg>
      </pc:sldChg>
      <pc:sldChg chg="delSp modSp mod">
        <pc:chgData name="Edith Swerts | GoodPlanet Belgium" userId="8af9154f-b975-473a-ad1c-7b4c64db452d" providerId="ADAL" clId="{A125694A-5836-446A-90A1-79BFF120D3A4}" dt="2021-01-15T09:10:13.816" v="2927" actId="20577"/>
        <pc:sldMkLst>
          <pc:docMk/>
          <pc:sldMk cId="3559882668" sldId="519"/>
        </pc:sldMkLst>
        <pc:spChg chg="mod">
          <ac:chgData name="Edith Swerts | GoodPlanet Belgium" userId="8af9154f-b975-473a-ad1c-7b4c64db452d" providerId="ADAL" clId="{A125694A-5836-446A-90A1-79BFF120D3A4}" dt="2021-01-15T09:10:13.816" v="2927" actId="20577"/>
          <ac:spMkLst>
            <pc:docMk/>
            <pc:sldMk cId="3559882668" sldId="519"/>
            <ac:spMk id="7" creationId="{28AE033E-738F-4A8A-B9AD-CD29C012BFAA}"/>
          </ac:spMkLst>
        </pc:spChg>
        <pc:spChg chg="del">
          <ac:chgData name="Edith Swerts | GoodPlanet Belgium" userId="8af9154f-b975-473a-ad1c-7b4c64db452d" providerId="ADAL" clId="{A125694A-5836-446A-90A1-79BFF120D3A4}" dt="2021-01-07T11:24:10.509" v="490" actId="478"/>
          <ac:spMkLst>
            <pc:docMk/>
            <pc:sldMk cId="3559882668" sldId="519"/>
            <ac:spMk id="9" creationId="{78F95251-3019-453D-AD8C-8EB5A8D1BF19}"/>
          </ac:spMkLst>
        </pc:spChg>
      </pc:sldChg>
      <pc:sldChg chg="delSp modSp mod">
        <pc:chgData name="Edith Swerts | GoodPlanet Belgium" userId="8af9154f-b975-473a-ad1c-7b4c64db452d" providerId="ADAL" clId="{A125694A-5836-446A-90A1-79BFF120D3A4}" dt="2021-01-15T09:10:07.936" v="2924" actId="6549"/>
        <pc:sldMkLst>
          <pc:docMk/>
          <pc:sldMk cId="3039594706" sldId="520"/>
        </pc:sldMkLst>
        <pc:spChg chg="mod">
          <ac:chgData name="Edith Swerts | GoodPlanet Belgium" userId="8af9154f-b975-473a-ad1c-7b4c64db452d" providerId="ADAL" clId="{A125694A-5836-446A-90A1-79BFF120D3A4}" dt="2021-01-15T09:10:07.936" v="2924" actId="6549"/>
          <ac:spMkLst>
            <pc:docMk/>
            <pc:sldMk cId="3039594706" sldId="520"/>
            <ac:spMk id="7" creationId="{28AE033E-738F-4A8A-B9AD-CD29C012BFAA}"/>
          </ac:spMkLst>
        </pc:spChg>
        <pc:spChg chg="del">
          <ac:chgData name="Edith Swerts | GoodPlanet Belgium" userId="8af9154f-b975-473a-ad1c-7b4c64db452d" providerId="ADAL" clId="{A125694A-5836-446A-90A1-79BFF120D3A4}" dt="2021-01-07T11:24:22.115" v="491" actId="478"/>
          <ac:spMkLst>
            <pc:docMk/>
            <pc:sldMk cId="3039594706" sldId="520"/>
            <ac:spMk id="9" creationId="{78F95251-3019-453D-AD8C-8EB5A8D1BF19}"/>
          </ac:spMkLst>
        </pc:spChg>
      </pc:sldChg>
      <pc:sldChg chg="delSp modSp mod">
        <pc:chgData name="Edith Swerts | GoodPlanet Belgium" userId="8af9154f-b975-473a-ad1c-7b4c64db452d" providerId="ADAL" clId="{A125694A-5836-446A-90A1-79BFF120D3A4}" dt="2021-01-15T09:39:28.920" v="3115" actId="3064"/>
        <pc:sldMkLst>
          <pc:docMk/>
          <pc:sldMk cId="2067236952" sldId="521"/>
        </pc:sldMkLst>
        <pc:spChg chg="mod">
          <ac:chgData name="Edith Swerts | GoodPlanet Belgium" userId="8af9154f-b975-473a-ad1c-7b4c64db452d" providerId="ADAL" clId="{A125694A-5836-446A-90A1-79BFF120D3A4}" dt="2021-01-15T09:09:23.787" v="2917" actId="207"/>
          <ac:spMkLst>
            <pc:docMk/>
            <pc:sldMk cId="2067236952" sldId="521"/>
            <ac:spMk id="7" creationId="{28AE033E-738F-4A8A-B9AD-CD29C012BFAA}"/>
          </ac:spMkLst>
        </pc:spChg>
        <pc:spChg chg="mod">
          <ac:chgData name="Edith Swerts | GoodPlanet Belgium" userId="8af9154f-b975-473a-ad1c-7b4c64db452d" providerId="ADAL" clId="{A125694A-5836-446A-90A1-79BFF120D3A4}" dt="2021-01-15T09:39:28.920" v="3115" actId="3064"/>
          <ac:spMkLst>
            <pc:docMk/>
            <pc:sldMk cId="2067236952" sldId="521"/>
            <ac:spMk id="8" creationId="{1AF55EB5-7B08-41AF-B3E3-B6A68AC4FB6A}"/>
          </ac:spMkLst>
        </pc:spChg>
        <pc:spChg chg="del">
          <ac:chgData name="Edith Swerts | GoodPlanet Belgium" userId="8af9154f-b975-473a-ad1c-7b4c64db452d" providerId="ADAL" clId="{A125694A-5836-446A-90A1-79BFF120D3A4}" dt="2021-01-07T11:24:37.014" v="492" actId="478"/>
          <ac:spMkLst>
            <pc:docMk/>
            <pc:sldMk cId="2067236952" sldId="521"/>
            <ac:spMk id="9" creationId="{78F95251-3019-453D-AD8C-8EB5A8D1BF19}"/>
          </ac:spMkLst>
        </pc:spChg>
      </pc:sldChg>
      <pc:sldChg chg="modSp mod">
        <pc:chgData name="Edith Swerts | GoodPlanet Belgium" userId="8af9154f-b975-473a-ad1c-7b4c64db452d" providerId="ADAL" clId="{A125694A-5836-446A-90A1-79BFF120D3A4}" dt="2021-01-15T09:39:58.184" v="3120" actId="3064"/>
        <pc:sldMkLst>
          <pc:docMk/>
          <pc:sldMk cId="363119866" sldId="522"/>
        </pc:sldMkLst>
        <pc:spChg chg="mod">
          <ac:chgData name="Edith Swerts | GoodPlanet Belgium" userId="8af9154f-b975-473a-ad1c-7b4c64db452d" providerId="ADAL" clId="{A125694A-5836-446A-90A1-79BFF120D3A4}" dt="2021-01-15T09:09:33.334" v="2918" actId="207"/>
          <ac:spMkLst>
            <pc:docMk/>
            <pc:sldMk cId="363119866" sldId="522"/>
            <ac:spMk id="7" creationId="{28AE033E-738F-4A8A-B9AD-CD29C012BFAA}"/>
          </ac:spMkLst>
        </pc:spChg>
        <pc:spChg chg="mod">
          <ac:chgData name="Edith Swerts | GoodPlanet Belgium" userId="8af9154f-b975-473a-ad1c-7b4c64db452d" providerId="ADAL" clId="{A125694A-5836-446A-90A1-79BFF120D3A4}" dt="2021-01-15T09:39:58.184" v="3120" actId="3064"/>
          <ac:spMkLst>
            <pc:docMk/>
            <pc:sldMk cId="363119866" sldId="522"/>
            <ac:spMk id="8" creationId="{1AF55EB5-7B08-41AF-B3E3-B6A68AC4FB6A}"/>
          </ac:spMkLst>
        </pc:spChg>
      </pc:sldChg>
      <pc:sldChg chg="del">
        <pc:chgData name="Edith Swerts | GoodPlanet Belgium" userId="8af9154f-b975-473a-ad1c-7b4c64db452d" providerId="ADAL" clId="{A125694A-5836-446A-90A1-79BFF120D3A4}" dt="2021-01-11T10:09:45.015" v="567" actId="47"/>
        <pc:sldMkLst>
          <pc:docMk/>
          <pc:sldMk cId="2383785492" sldId="523"/>
        </pc:sldMkLst>
      </pc:sldChg>
      <pc:sldChg chg="modNotesTx">
        <pc:chgData name="Edith Swerts | GoodPlanet Belgium" userId="8af9154f-b975-473a-ad1c-7b4c64db452d" providerId="ADAL" clId="{A125694A-5836-446A-90A1-79BFF120D3A4}" dt="2021-01-07T11:19:05.309" v="485" actId="6549"/>
        <pc:sldMkLst>
          <pc:docMk/>
          <pc:sldMk cId="920747277" sldId="525"/>
        </pc:sldMkLst>
      </pc:sldChg>
      <pc:sldChg chg="addSp modSp mod modNotesTx">
        <pc:chgData name="Edith Swerts | GoodPlanet Belgium" userId="8af9154f-b975-473a-ad1c-7b4c64db452d" providerId="ADAL" clId="{A125694A-5836-446A-90A1-79BFF120D3A4}" dt="2021-01-12T11:28:55.396" v="2359" actId="20577"/>
        <pc:sldMkLst>
          <pc:docMk/>
          <pc:sldMk cId="4284857290" sldId="526"/>
        </pc:sldMkLst>
        <pc:spChg chg="mod">
          <ac:chgData name="Edith Swerts | GoodPlanet Belgium" userId="8af9154f-b975-473a-ad1c-7b4c64db452d" providerId="ADAL" clId="{A125694A-5836-446A-90A1-79BFF120D3A4}" dt="2021-01-11T10:41:35.027" v="1218" actId="1076"/>
          <ac:spMkLst>
            <pc:docMk/>
            <pc:sldMk cId="4284857290" sldId="526"/>
            <ac:spMk id="2" creationId="{00000000-0000-0000-0000-000000000000}"/>
          </ac:spMkLst>
        </pc:spChg>
        <pc:spChg chg="mod">
          <ac:chgData name="Edith Swerts | GoodPlanet Belgium" userId="8af9154f-b975-473a-ad1c-7b4c64db452d" providerId="ADAL" clId="{A125694A-5836-446A-90A1-79BFF120D3A4}" dt="2021-01-11T10:56:48.844" v="2356" actId="1076"/>
          <ac:spMkLst>
            <pc:docMk/>
            <pc:sldMk cId="4284857290" sldId="526"/>
            <ac:spMk id="7" creationId="{72AE8EFF-B5C5-4687-A371-0E160C57E8A1}"/>
          </ac:spMkLst>
        </pc:spChg>
        <pc:picChg chg="add mod ord">
          <ac:chgData name="Edith Swerts | GoodPlanet Belgium" userId="8af9154f-b975-473a-ad1c-7b4c64db452d" providerId="ADAL" clId="{A125694A-5836-446A-90A1-79BFF120D3A4}" dt="2021-01-11T10:56:43.892" v="2355" actId="1076"/>
          <ac:picMkLst>
            <pc:docMk/>
            <pc:sldMk cId="4284857290" sldId="526"/>
            <ac:picMk id="4" creationId="{EA5685D9-293B-4117-8F5B-0C20E5070262}"/>
          </ac:picMkLst>
        </pc:picChg>
      </pc:sldChg>
      <pc:sldChg chg="del">
        <pc:chgData name="Edith Swerts | GoodPlanet Belgium" userId="8af9154f-b975-473a-ad1c-7b4c64db452d" providerId="ADAL" clId="{A125694A-5836-446A-90A1-79BFF120D3A4}" dt="2021-01-11T10:09:45.015" v="567" actId="47"/>
        <pc:sldMkLst>
          <pc:docMk/>
          <pc:sldMk cId="793856482" sldId="530"/>
        </pc:sldMkLst>
      </pc:sldChg>
    </pc:docChg>
  </pc:docChgLst>
  <pc:docChgLst>
    <pc:chgData name="Kelly De Leuze | GoodPlanet Belgium" userId="13461656-a2d6-4508-ace5-31c2c38ca7f1" providerId="ADAL" clId="{D258BF70-7001-47B7-9464-3A19E133DC03}"/>
    <pc:docChg chg="custSel delSld modSld modSection">
      <pc:chgData name="Kelly De Leuze | GoodPlanet Belgium" userId="13461656-a2d6-4508-ace5-31c2c38ca7f1" providerId="ADAL" clId="{D258BF70-7001-47B7-9464-3A19E133DC03}" dt="2024-09-06T08:43:48.426" v="192" actId="1076"/>
      <pc:docMkLst>
        <pc:docMk/>
      </pc:docMkLst>
      <pc:sldChg chg="addSp delSp modSp mod">
        <pc:chgData name="Kelly De Leuze | GoodPlanet Belgium" userId="13461656-a2d6-4508-ace5-31c2c38ca7f1" providerId="ADAL" clId="{D258BF70-7001-47B7-9464-3A19E133DC03}" dt="2024-09-06T08:36:58.321" v="146"/>
        <pc:sldMkLst>
          <pc:docMk/>
          <pc:sldMk cId="1954135386" sldId="274"/>
        </pc:sldMkLst>
        <pc:picChg chg="add mod">
          <ac:chgData name="Kelly De Leuze | GoodPlanet Belgium" userId="13461656-a2d6-4508-ace5-31c2c38ca7f1" providerId="ADAL" clId="{D258BF70-7001-47B7-9464-3A19E133DC03}" dt="2024-09-06T08:36:58.321" v="146"/>
          <ac:picMkLst>
            <pc:docMk/>
            <pc:sldMk cId="1954135386" sldId="274"/>
            <ac:picMk id="2" creationId="{AC74E026-A3ED-BC81-79F2-C5B079BA7BEF}"/>
          </ac:picMkLst>
        </pc:picChg>
        <pc:picChg chg="del">
          <ac:chgData name="Kelly De Leuze | GoodPlanet Belgium" userId="13461656-a2d6-4508-ace5-31c2c38ca7f1" providerId="ADAL" clId="{D258BF70-7001-47B7-9464-3A19E133DC03}" dt="2024-09-06T08:36:57.848" v="145" actId="478"/>
          <ac:picMkLst>
            <pc:docMk/>
            <pc:sldMk cId="1954135386" sldId="274"/>
            <ac:picMk id="8" creationId="{FB642CE2-E7FA-43A2-9F8D-ED9A5C12B273}"/>
          </ac:picMkLst>
        </pc:picChg>
      </pc:sldChg>
      <pc:sldChg chg="addSp delSp modSp mod">
        <pc:chgData name="Kelly De Leuze | GoodPlanet Belgium" userId="13461656-a2d6-4508-ace5-31c2c38ca7f1" providerId="ADAL" clId="{D258BF70-7001-47B7-9464-3A19E133DC03}" dt="2024-09-06T08:37:16.084" v="148"/>
        <pc:sldMkLst>
          <pc:docMk/>
          <pc:sldMk cId="112259975" sldId="275"/>
        </pc:sldMkLst>
        <pc:picChg chg="add mod">
          <ac:chgData name="Kelly De Leuze | GoodPlanet Belgium" userId="13461656-a2d6-4508-ace5-31c2c38ca7f1" providerId="ADAL" clId="{D258BF70-7001-47B7-9464-3A19E133DC03}" dt="2024-09-06T08:37:16.084" v="148"/>
          <ac:picMkLst>
            <pc:docMk/>
            <pc:sldMk cId="112259975" sldId="275"/>
            <ac:picMk id="2" creationId="{7476D2F7-F66B-9F45-F8C4-A0FA4CACA0C8}"/>
          </ac:picMkLst>
        </pc:picChg>
        <pc:picChg chg="del">
          <ac:chgData name="Kelly De Leuze | GoodPlanet Belgium" userId="13461656-a2d6-4508-ace5-31c2c38ca7f1" providerId="ADAL" clId="{D258BF70-7001-47B7-9464-3A19E133DC03}" dt="2024-09-06T08:37:15.644" v="147" actId="478"/>
          <ac:picMkLst>
            <pc:docMk/>
            <pc:sldMk cId="112259975" sldId="275"/>
            <ac:picMk id="8" creationId="{7CB3B2D7-5991-4556-8416-B3CC8F71653A}"/>
          </ac:picMkLst>
        </pc:picChg>
      </pc:sldChg>
      <pc:sldChg chg="addSp delSp modSp mod">
        <pc:chgData name="Kelly De Leuze | GoodPlanet Belgium" userId="13461656-a2d6-4508-ace5-31c2c38ca7f1" providerId="ADAL" clId="{D258BF70-7001-47B7-9464-3A19E133DC03}" dt="2024-09-06T08:39:23.730" v="182"/>
        <pc:sldMkLst>
          <pc:docMk/>
          <pc:sldMk cId="2451309160" sldId="276"/>
        </pc:sldMkLst>
        <pc:picChg chg="add mod">
          <ac:chgData name="Kelly De Leuze | GoodPlanet Belgium" userId="13461656-a2d6-4508-ace5-31c2c38ca7f1" providerId="ADAL" clId="{D258BF70-7001-47B7-9464-3A19E133DC03}" dt="2024-09-06T08:39:23.730" v="182"/>
          <ac:picMkLst>
            <pc:docMk/>
            <pc:sldMk cId="2451309160" sldId="276"/>
            <ac:picMk id="2" creationId="{4E8370AB-282A-859E-38EF-88CA13D8C968}"/>
          </ac:picMkLst>
        </pc:picChg>
        <pc:picChg chg="del">
          <ac:chgData name="Kelly De Leuze | GoodPlanet Belgium" userId="13461656-a2d6-4508-ace5-31c2c38ca7f1" providerId="ADAL" clId="{D258BF70-7001-47B7-9464-3A19E133DC03}" dt="2024-09-06T08:39:23.342" v="181" actId="478"/>
          <ac:picMkLst>
            <pc:docMk/>
            <pc:sldMk cId="2451309160" sldId="276"/>
            <ac:picMk id="8" creationId="{766EC3EF-4E71-4A5D-A454-23D22289BB68}"/>
          </ac:picMkLst>
        </pc:picChg>
      </pc:sldChg>
      <pc:sldChg chg="addSp delSp modSp mod">
        <pc:chgData name="Kelly De Leuze | GoodPlanet Belgium" userId="13461656-a2d6-4508-ace5-31c2c38ca7f1" providerId="ADAL" clId="{D258BF70-7001-47B7-9464-3A19E133DC03}" dt="2024-09-06T08:39:33.997" v="184"/>
        <pc:sldMkLst>
          <pc:docMk/>
          <pc:sldMk cId="1000168665" sldId="277"/>
        </pc:sldMkLst>
        <pc:picChg chg="add mod">
          <ac:chgData name="Kelly De Leuze | GoodPlanet Belgium" userId="13461656-a2d6-4508-ace5-31c2c38ca7f1" providerId="ADAL" clId="{D258BF70-7001-47B7-9464-3A19E133DC03}" dt="2024-09-06T08:39:33.997" v="184"/>
          <ac:picMkLst>
            <pc:docMk/>
            <pc:sldMk cId="1000168665" sldId="277"/>
            <ac:picMk id="2" creationId="{17FCA4F5-CB67-27DC-0233-C81D7758B039}"/>
          </ac:picMkLst>
        </pc:picChg>
        <pc:picChg chg="del">
          <ac:chgData name="Kelly De Leuze | GoodPlanet Belgium" userId="13461656-a2d6-4508-ace5-31c2c38ca7f1" providerId="ADAL" clId="{D258BF70-7001-47B7-9464-3A19E133DC03}" dt="2024-09-06T08:39:33.588" v="183" actId="478"/>
          <ac:picMkLst>
            <pc:docMk/>
            <pc:sldMk cId="1000168665" sldId="277"/>
            <ac:picMk id="7" creationId="{75CC240C-8BEB-40D9-B8A7-285FDCE9D4C3}"/>
          </ac:picMkLst>
        </pc:picChg>
      </pc:sldChg>
      <pc:sldChg chg="delSp modSp mod">
        <pc:chgData name="Kelly De Leuze | GoodPlanet Belgium" userId="13461656-a2d6-4508-ace5-31c2c38ca7f1" providerId="ADAL" clId="{D258BF70-7001-47B7-9464-3A19E133DC03}" dt="2024-09-06T08:22:20.704" v="33" actId="1037"/>
        <pc:sldMkLst>
          <pc:docMk/>
          <pc:sldMk cId="2644778539" sldId="280"/>
        </pc:sldMkLst>
        <pc:picChg chg="mod">
          <ac:chgData name="Kelly De Leuze | GoodPlanet Belgium" userId="13461656-a2d6-4508-ace5-31c2c38ca7f1" providerId="ADAL" clId="{D258BF70-7001-47B7-9464-3A19E133DC03}" dt="2024-09-06T08:22:20.704" v="33" actId="1037"/>
          <ac:picMkLst>
            <pc:docMk/>
            <pc:sldMk cId="2644778539" sldId="280"/>
            <ac:picMk id="3" creationId="{14A359A8-AEF6-D66E-0C22-47359828DCCC}"/>
          </ac:picMkLst>
        </pc:picChg>
        <pc:cxnChg chg="del">
          <ac:chgData name="Kelly De Leuze | GoodPlanet Belgium" userId="13461656-a2d6-4508-ace5-31c2c38ca7f1" providerId="ADAL" clId="{D258BF70-7001-47B7-9464-3A19E133DC03}" dt="2024-09-06T08:22:18.816" v="30" actId="478"/>
          <ac:cxnSpMkLst>
            <pc:docMk/>
            <pc:sldMk cId="2644778539" sldId="280"/>
            <ac:cxnSpMk id="23" creationId="{00000000-0000-0000-0000-000000000000}"/>
          </ac:cxnSpMkLst>
        </pc:cxnChg>
      </pc:sldChg>
      <pc:sldChg chg="del">
        <pc:chgData name="Kelly De Leuze | GoodPlanet Belgium" userId="13461656-a2d6-4508-ace5-31c2c38ca7f1" providerId="ADAL" clId="{D258BF70-7001-47B7-9464-3A19E133DC03}" dt="2024-09-06T08:41:20.706" v="187" actId="2696"/>
        <pc:sldMkLst>
          <pc:docMk/>
          <pc:sldMk cId="3592192521" sldId="291"/>
        </pc:sldMkLst>
      </pc:sldChg>
      <pc:sldChg chg="addSp delSp modSp mod">
        <pc:chgData name="Kelly De Leuze | GoodPlanet Belgium" userId="13461656-a2d6-4508-ace5-31c2c38ca7f1" providerId="ADAL" clId="{D258BF70-7001-47B7-9464-3A19E133DC03}" dt="2024-09-06T08:28:44.256" v="135"/>
        <pc:sldMkLst>
          <pc:docMk/>
          <pc:sldMk cId="4009466296" sldId="298"/>
        </pc:sldMkLst>
        <pc:picChg chg="add mod">
          <ac:chgData name="Kelly De Leuze | GoodPlanet Belgium" userId="13461656-a2d6-4508-ace5-31c2c38ca7f1" providerId="ADAL" clId="{D258BF70-7001-47B7-9464-3A19E133DC03}" dt="2024-09-06T08:28:44.256" v="135"/>
          <ac:picMkLst>
            <pc:docMk/>
            <pc:sldMk cId="4009466296" sldId="298"/>
            <ac:picMk id="3" creationId="{0C31E6E4-7457-5394-73F7-CA1CD4CA2C55}"/>
          </ac:picMkLst>
        </pc:picChg>
        <pc:picChg chg="del">
          <ac:chgData name="Kelly De Leuze | GoodPlanet Belgium" userId="13461656-a2d6-4508-ace5-31c2c38ca7f1" providerId="ADAL" clId="{D258BF70-7001-47B7-9464-3A19E133DC03}" dt="2024-09-06T08:28:42.364" v="133" actId="478"/>
          <ac:picMkLst>
            <pc:docMk/>
            <pc:sldMk cId="4009466296" sldId="298"/>
            <ac:picMk id="10" creationId="{00000000-0000-0000-0000-000000000000}"/>
          </ac:picMkLst>
        </pc:picChg>
        <pc:cxnChg chg="del">
          <ac:chgData name="Kelly De Leuze | GoodPlanet Belgium" userId="13461656-a2d6-4508-ace5-31c2c38ca7f1" providerId="ADAL" clId="{D258BF70-7001-47B7-9464-3A19E133DC03}" dt="2024-09-06T08:28:43.356" v="134" actId="478"/>
          <ac:cxnSpMkLst>
            <pc:docMk/>
            <pc:sldMk cId="4009466296" sldId="298"/>
            <ac:cxnSpMk id="23" creationId="{00000000-0000-0000-0000-000000000000}"/>
          </ac:cxnSpMkLst>
        </pc:cxnChg>
      </pc:sldChg>
      <pc:sldChg chg="addSp delSp modSp mod">
        <pc:chgData name="Kelly De Leuze | GoodPlanet Belgium" userId="13461656-a2d6-4508-ace5-31c2c38ca7f1" providerId="ADAL" clId="{D258BF70-7001-47B7-9464-3A19E133DC03}" dt="2024-09-06T08:41:07.759" v="186"/>
        <pc:sldMkLst>
          <pc:docMk/>
          <pc:sldMk cId="2141777017" sldId="303"/>
        </pc:sldMkLst>
        <pc:picChg chg="add mod">
          <ac:chgData name="Kelly De Leuze | GoodPlanet Belgium" userId="13461656-a2d6-4508-ace5-31c2c38ca7f1" providerId="ADAL" clId="{D258BF70-7001-47B7-9464-3A19E133DC03}" dt="2024-09-06T08:41:07.759" v="186"/>
          <ac:picMkLst>
            <pc:docMk/>
            <pc:sldMk cId="2141777017" sldId="303"/>
            <ac:picMk id="2" creationId="{DF1F940D-FDDE-2A7C-7763-68CBDC2A8908}"/>
          </ac:picMkLst>
        </pc:picChg>
        <pc:picChg chg="del">
          <ac:chgData name="Kelly De Leuze | GoodPlanet Belgium" userId="13461656-a2d6-4508-ace5-31c2c38ca7f1" providerId="ADAL" clId="{D258BF70-7001-47B7-9464-3A19E133DC03}" dt="2024-09-06T08:41:07.340" v="185" actId="478"/>
          <ac:picMkLst>
            <pc:docMk/>
            <pc:sldMk cId="2141777017" sldId="303"/>
            <ac:picMk id="8" creationId="{0B2D4839-BA30-47CA-A12D-4B1F26513637}"/>
          </ac:picMkLst>
        </pc:picChg>
      </pc:sldChg>
      <pc:sldChg chg="addSp delSp modSp mod">
        <pc:chgData name="Kelly De Leuze | GoodPlanet Belgium" userId="13461656-a2d6-4508-ace5-31c2c38ca7f1" providerId="ADAL" clId="{D258BF70-7001-47B7-9464-3A19E133DC03}" dt="2024-09-06T08:36:47.071" v="144"/>
        <pc:sldMkLst>
          <pc:docMk/>
          <pc:sldMk cId="3363083729" sldId="304"/>
        </pc:sldMkLst>
        <pc:picChg chg="add mod">
          <ac:chgData name="Kelly De Leuze | GoodPlanet Belgium" userId="13461656-a2d6-4508-ace5-31c2c38ca7f1" providerId="ADAL" clId="{D258BF70-7001-47B7-9464-3A19E133DC03}" dt="2024-09-06T08:36:47.071" v="144"/>
          <ac:picMkLst>
            <pc:docMk/>
            <pc:sldMk cId="3363083729" sldId="304"/>
            <ac:picMk id="2" creationId="{63F4485D-761A-4244-80E2-35B2944DAA4A}"/>
          </ac:picMkLst>
        </pc:picChg>
        <pc:picChg chg="del">
          <ac:chgData name="Kelly De Leuze | GoodPlanet Belgium" userId="13461656-a2d6-4508-ace5-31c2c38ca7f1" providerId="ADAL" clId="{D258BF70-7001-47B7-9464-3A19E133DC03}" dt="2024-09-06T08:36:46.031" v="143" actId="478"/>
          <ac:picMkLst>
            <pc:docMk/>
            <pc:sldMk cId="3363083729" sldId="304"/>
            <ac:picMk id="8" creationId="{2C04D911-6EAF-40DE-BCD6-BF3F97E1EC45}"/>
          </ac:picMkLst>
        </pc:picChg>
      </pc:sldChg>
      <pc:sldChg chg="addSp delSp modSp mod">
        <pc:chgData name="Kelly De Leuze | GoodPlanet Belgium" userId="13461656-a2d6-4508-ace5-31c2c38ca7f1" providerId="ADAL" clId="{D258BF70-7001-47B7-9464-3A19E133DC03}" dt="2024-09-06T08:22:07.869" v="26" actId="478"/>
        <pc:sldMkLst>
          <pc:docMk/>
          <pc:sldMk cId="2267827920" sldId="309"/>
        </pc:sldMkLst>
        <pc:picChg chg="add mod">
          <ac:chgData name="Kelly De Leuze | GoodPlanet Belgium" userId="13461656-a2d6-4508-ace5-31c2c38ca7f1" providerId="ADAL" clId="{D258BF70-7001-47B7-9464-3A19E133DC03}" dt="2024-09-06T08:20:32.937" v="2"/>
          <ac:picMkLst>
            <pc:docMk/>
            <pc:sldMk cId="2267827920" sldId="309"/>
            <ac:picMk id="3" creationId="{6B498200-AFE3-E372-AFCA-EF4929EEF114}"/>
          </ac:picMkLst>
        </pc:picChg>
        <pc:picChg chg="del">
          <ac:chgData name="Kelly De Leuze | GoodPlanet Belgium" userId="13461656-a2d6-4508-ace5-31c2c38ca7f1" providerId="ADAL" clId="{D258BF70-7001-47B7-9464-3A19E133DC03}" dt="2024-09-06T08:20:31.818" v="1" actId="478"/>
          <ac:picMkLst>
            <pc:docMk/>
            <pc:sldMk cId="2267827920" sldId="309"/>
            <ac:picMk id="10" creationId="{00000000-0000-0000-0000-000000000000}"/>
          </ac:picMkLst>
        </pc:picChg>
        <pc:cxnChg chg="del">
          <ac:chgData name="Kelly De Leuze | GoodPlanet Belgium" userId="13461656-a2d6-4508-ace5-31c2c38ca7f1" providerId="ADAL" clId="{D258BF70-7001-47B7-9464-3A19E133DC03}" dt="2024-09-06T08:22:07.869" v="26" actId="478"/>
          <ac:cxnSpMkLst>
            <pc:docMk/>
            <pc:sldMk cId="2267827920" sldId="309"/>
            <ac:cxnSpMk id="23" creationId="{00000000-0000-0000-0000-000000000000}"/>
          </ac:cxnSpMkLst>
        </pc:cxnChg>
      </pc:sldChg>
      <pc:sldChg chg="addSp delSp modSp mod">
        <pc:chgData name="Kelly De Leuze | GoodPlanet Belgium" userId="13461656-a2d6-4508-ace5-31c2c38ca7f1" providerId="ADAL" clId="{D258BF70-7001-47B7-9464-3A19E133DC03}" dt="2024-09-06T08:36:34.962" v="142" actId="14100"/>
        <pc:sldMkLst>
          <pc:docMk/>
          <pc:sldMk cId="3971038784" sldId="311"/>
        </pc:sldMkLst>
        <pc:picChg chg="add mod">
          <ac:chgData name="Kelly De Leuze | GoodPlanet Belgium" userId="13461656-a2d6-4508-ace5-31c2c38ca7f1" providerId="ADAL" clId="{D258BF70-7001-47B7-9464-3A19E133DC03}" dt="2024-09-06T08:36:34.962" v="142" actId="14100"/>
          <ac:picMkLst>
            <pc:docMk/>
            <pc:sldMk cId="3971038784" sldId="311"/>
            <ac:picMk id="4" creationId="{74F36400-A337-152A-3F9B-6D8D54044FEA}"/>
          </ac:picMkLst>
        </pc:picChg>
        <pc:picChg chg="del">
          <ac:chgData name="Kelly De Leuze | GoodPlanet Belgium" userId="13461656-a2d6-4508-ace5-31c2c38ca7f1" providerId="ADAL" clId="{D258BF70-7001-47B7-9464-3A19E133DC03}" dt="2024-09-06T08:36:24.696" v="139" actId="478"/>
          <ac:picMkLst>
            <pc:docMk/>
            <pc:sldMk cId="3971038784" sldId="311"/>
            <ac:picMk id="7" creationId="{E3009BD6-68DD-4D7F-BACD-8CFDDEA0A185}"/>
          </ac:picMkLst>
        </pc:picChg>
      </pc:sldChg>
      <pc:sldChg chg="addSp delSp modSp mod">
        <pc:chgData name="Kelly De Leuze | GoodPlanet Belgium" userId="13461656-a2d6-4508-ace5-31c2c38ca7f1" providerId="ADAL" clId="{D258BF70-7001-47B7-9464-3A19E133DC03}" dt="2024-09-06T08:22:02.005" v="25" actId="1037"/>
        <pc:sldMkLst>
          <pc:docMk/>
          <pc:sldMk cId="1360400956" sldId="312"/>
        </pc:sldMkLst>
        <pc:picChg chg="add mod">
          <ac:chgData name="Kelly De Leuze | GoodPlanet Belgium" userId="13461656-a2d6-4508-ace5-31c2c38ca7f1" providerId="ADAL" clId="{D258BF70-7001-47B7-9464-3A19E133DC03}" dt="2024-09-06T08:22:02.005" v="25" actId="1037"/>
          <ac:picMkLst>
            <pc:docMk/>
            <pc:sldMk cId="1360400956" sldId="312"/>
            <ac:picMk id="3" creationId="{C2D5B140-5610-5D0D-580E-BFA5FA604644}"/>
          </ac:picMkLst>
        </pc:picChg>
        <pc:picChg chg="del">
          <ac:chgData name="Kelly De Leuze | GoodPlanet Belgium" userId="13461656-a2d6-4508-ace5-31c2c38ca7f1" providerId="ADAL" clId="{D258BF70-7001-47B7-9464-3A19E133DC03}" dt="2024-09-06T08:20:43.906" v="5" actId="478"/>
          <ac:picMkLst>
            <pc:docMk/>
            <pc:sldMk cId="1360400956" sldId="312"/>
            <ac:picMk id="10" creationId="{00000000-0000-0000-0000-000000000000}"/>
          </ac:picMkLst>
        </pc:picChg>
        <pc:cxnChg chg="del">
          <ac:chgData name="Kelly De Leuze | GoodPlanet Belgium" userId="13461656-a2d6-4508-ace5-31c2c38ca7f1" providerId="ADAL" clId="{D258BF70-7001-47B7-9464-3A19E133DC03}" dt="2024-09-06T08:21:59.652" v="22" actId="478"/>
          <ac:cxnSpMkLst>
            <pc:docMk/>
            <pc:sldMk cId="1360400956" sldId="312"/>
            <ac:cxnSpMk id="23" creationId="{00000000-0000-0000-0000-000000000000}"/>
          </ac:cxnSpMkLst>
        </pc:cxnChg>
      </pc:sldChg>
      <pc:sldChg chg="addSp delSp modSp mod">
        <pc:chgData name="Kelly De Leuze | GoodPlanet Belgium" userId="13461656-a2d6-4508-ace5-31c2c38ca7f1" providerId="ADAL" clId="{D258BF70-7001-47B7-9464-3A19E133DC03}" dt="2024-09-06T08:26:56.216" v="100"/>
        <pc:sldMkLst>
          <pc:docMk/>
          <pc:sldMk cId="1913189952" sldId="313"/>
        </pc:sldMkLst>
        <pc:picChg chg="add mod">
          <ac:chgData name="Kelly De Leuze | GoodPlanet Belgium" userId="13461656-a2d6-4508-ace5-31c2c38ca7f1" providerId="ADAL" clId="{D258BF70-7001-47B7-9464-3A19E133DC03}" dt="2024-09-06T08:26:56.216" v="100"/>
          <ac:picMkLst>
            <pc:docMk/>
            <pc:sldMk cId="1913189952" sldId="313"/>
            <ac:picMk id="3" creationId="{B021DEF0-1584-6412-BF89-869424EACB78}"/>
          </ac:picMkLst>
        </pc:picChg>
        <pc:picChg chg="del">
          <ac:chgData name="Kelly De Leuze | GoodPlanet Belgium" userId="13461656-a2d6-4508-ace5-31c2c38ca7f1" providerId="ADAL" clId="{D258BF70-7001-47B7-9464-3A19E133DC03}" dt="2024-09-06T08:26:54.114" v="98" actId="478"/>
          <ac:picMkLst>
            <pc:docMk/>
            <pc:sldMk cId="1913189952" sldId="313"/>
            <ac:picMk id="10" creationId="{00000000-0000-0000-0000-000000000000}"/>
          </ac:picMkLst>
        </pc:picChg>
        <pc:cxnChg chg="del">
          <ac:chgData name="Kelly De Leuze | GoodPlanet Belgium" userId="13461656-a2d6-4508-ace5-31c2c38ca7f1" providerId="ADAL" clId="{D258BF70-7001-47B7-9464-3A19E133DC03}" dt="2024-09-06T08:26:55.361" v="99" actId="478"/>
          <ac:cxnSpMkLst>
            <pc:docMk/>
            <pc:sldMk cId="1913189952" sldId="313"/>
            <ac:cxnSpMk id="23" creationId="{00000000-0000-0000-0000-000000000000}"/>
          </ac:cxnSpMkLst>
        </pc:cxnChg>
      </pc:sldChg>
      <pc:sldChg chg="addSp delSp modSp mod">
        <pc:chgData name="Kelly De Leuze | GoodPlanet Belgium" userId="13461656-a2d6-4508-ace5-31c2c38ca7f1" providerId="ADAL" clId="{D258BF70-7001-47B7-9464-3A19E133DC03}" dt="2024-09-06T08:26:27.454" v="92"/>
        <pc:sldMkLst>
          <pc:docMk/>
          <pc:sldMk cId="3267742186" sldId="316"/>
        </pc:sldMkLst>
        <pc:picChg chg="add mod">
          <ac:chgData name="Kelly De Leuze | GoodPlanet Belgium" userId="13461656-a2d6-4508-ace5-31c2c38ca7f1" providerId="ADAL" clId="{D258BF70-7001-47B7-9464-3A19E133DC03}" dt="2024-09-06T08:26:27.454" v="92"/>
          <ac:picMkLst>
            <pc:docMk/>
            <pc:sldMk cId="3267742186" sldId="316"/>
            <ac:picMk id="3" creationId="{4CF7DE33-41FD-F895-4199-AE67FEC1925C}"/>
          </ac:picMkLst>
        </pc:picChg>
        <pc:picChg chg="del">
          <ac:chgData name="Kelly De Leuze | GoodPlanet Belgium" userId="13461656-a2d6-4508-ace5-31c2c38ca7f1" providerId="ADAL" clId="{D258BF70-7001-47B7-9464-3A19E133DC03}" dt="2024-09-06T08:26:24.943" v="90" actId="478"/>
          <ac:picMkLst>
            <pc:docMk/>
            <pc:sldMk cId="3267742186" sldId="316"/>
            <ac:picMk id="10" creationId="{00000000-0000-0000-0000-000000000000}"/>
          </ac:picMkLst>
        </pc:picChg>
        <pc:cxnChg chg="del">
          <ac:chgData name="Kelly De Leuze | GoodPlanet Belgium" userId="13461656-a2d6-4508-ace5-31c2c38ca7f1" providerId="ADAL" clId="{D258BF70-7001-47B7-9464-3A19E133DC03}" dt="2024-09-06T08:26:27.036" v="91" actId="478"/>
          <ac:cxnSpMkLst>
            <pc:docMk/>
            <pc:sldMk cId="3267742186" sldId="316"/>
            <ac:cxnSpMk id="23" creationId="{00000000-0000-0000-0000-000000000000}"/>
          </ac:cxnSpMkLst>
        </pc:cxnChg>
      </pc:sldChg>
      <pc:sldChg chg="addSp delSp modSp mod">
        <pc:chgData name="Kelly De Leuze | GoodPlanet Belgium" userId="13461656-a2d6-4508-ace5-31c2c38ca7f1" providerId="ADAL" clId="{D258BF70-7001-47B7-9464-3A19E133DC03}" dt="2024-09-06T08:27:01.453" v="101"/>
        <pc:sldMkLst>
          <pc:docMk/>
          <pc:sldMk cId="1800852417" sldId="319"/>
        </pc:sldMkLst>
        <pc:picChg chg="add mod">
          <ac:chgData name="Kelly De Leuze | GoodPlanet Belgium" userId="13461656-a2d6-4508-ace5-31c2c38ca7f1" providerId="ADAL" clId="{D258BF70-7001-47B7-9464-3A19E133DC03}" dt="2024-09-06T08:27:01.453" v="101"/>
          <ac:picMkLst>
            <pc:docMk/>
            <pc:sldMk cId="1800852417" sldId="319"/>
            <ac:picMk id="3" creationId="{DE878C1B-2D90-642F-49F6-47A87959229A}"/>
          </ac:picMkLst>
        </pc:picChg>
        <pc:picChg chg="del">
          <ac:chgData name="Kelly De Leuze | GoodPlanet Belgium" userId="13461656-a2d6-4508-ace5-31c2c38ca7f1" providerId="ADAL" clId="{D258BF70-7001-47B7-9464-3A19E133DC03}" dt="2024-09-06T08:26:48.466" v="96" actId="478"/>
          <ac:picMkLst>
            <pc:docMk/>
            <pc:sldMk cId="1800852417" sldId="319"/>
            <ac:picMk id="10" creationId="{00000000-0000-0000-0000-000000000000}"/>
          </ac:picMkLst>
        </pc:picChg>
        <pc:cxnChg chg="del">
          <ac:chgData name="Kelly De Leuze | GoodPlanet Belgium" userId="13461656-a2d6-4508-ace5-31c2c38ca7f1" providerId="ADAL" clId="{D258BF70-7001-47B7-9464-3A19E133DC03}" dt="2024-09-06T08:26:49.633" v="97" actId="478"/>
          <ac:cxnSpMkLst>
            <pc:docMk/>
            <pc:sldMk cId="1800852417" sldId="319"/>
            <ac:cxnSpMk id="23" creationId="{00000000-0000-0000-0000-000000000000}"/>
          </ac:cxnSpMkLst>
        </pc:cxnChg>
      </pc:sldChg>
      <pc:sldChg chg="addSp delSp modSp mod">
        <pc:chgData name="Kelly De Leuze | GoodPlanet Belgium" userId="13461656-a2d6-4508-ace5-31c2c38ca7f1" providerId="ADAL" clId="{D258BF70-7001-47B7-9464-3A19E133DC03}" dt="2024-09-06T08:28:25.145" v="129"/>
        <pc:sldMkLst>
          <pc:docMk/>
          <pc:sldMk cId="2812700259" sldId="320"/>
        </pc:sldMkLst>
        <pc:picChg chg="add mod">
          <ac:chgData name="Kelly De Leuze | GoodPlanet Belgium" userId="13461656-a2d6-4508-ace5-31c2c38ca7f1" providerId="ADAL" clId="{D258BF70-7001-47B7-9464-3A19E133DC03}" dt="2024-09-06T08:28:25.145" v="129"/>
          <ac:picMkLst>
            <pc:docMk/>
            <pc:sldMk cId="2812700259" sldId="320"/>
            <ac:picMk id="3" creationId="{43201D56-152F-04EB-56A5-18796454EE5C}"/>
          </ac:picMkLst>
        </pc:picChg>
        <pc:picChg chg="del">
          <ac:chgData name="Kelly De Leuze | GoodPlanet Belgium" userId="13461656-a2d6-4508-ace5-31c2c38ca7f1" providerId="ADAL" clId="{D258BF70-7001-47B7-9464-3A19E133DC03}" dt="2024-09-06T08:28:23.238" v="127" actId="478"/>
          <ac:picMkLst>
            <pc:docMk/>
            <pc:sldMk cId="2812700259" sldId="320"/>
            <ac:picMk id="10" creationId="{00000000-0000-0000-0000-000000000000}"/>
          </ac:picMkLst>
        </pc:picChg>
        <pc:cxnChg chg="del">
          <ac:chgData name="Kelly De Leuze | GoodPlanet Belgium" userId="13461656-a2d6-4508-ace5-31c2c38ca7f1" providerId="ADAL" clId="{D258BF70-7001-47B7-9464-3A19E133DC03}" dt="2024-09-06T08:28:24.279" v="128" actId="478"/>
          <ac:cxnSpMkLst>
            <pc:docMk/>
            <pc:sldMk cId="2812700259" sldId="320"/>
            <ac:cxnSpMk id="23" creationId="{00000000-0000-0000-0000-000000000000}"/>
          </ac:cxnSpMkLst>
        </pc:cxnChg>
      </pc:sldChg>
      <pc:sldChg chg="addSp delSp modSp mod">
        <pc:chgData name="Kelly De Leuze | GoodPlanet Belgium" userId="13461656-a2d6-4508-ace5-31c2c38ca7f1" providerId="ADAL" clId="{D258BF70-7001-47B7-9464-3A19E133DC03}" dt="2024-09-06T08:27:07.991" v="104"/>
        <pc:sldMkLst>
          <pc:docMk/>
          <pc:sldMk cId="2762340033" sldId="321"/>
        </pc:sldMkLst>
        <pc:picChg chg="add mod">
          <ac:chgData name="Kelly De Leuze | GoodPlanet Belgium" userId="13461656-a2d6-4508-ace5-31c2c38ca7f1" providerId="ADAL" clId="{D258BF70-7001-47B7-9464-3A19E133DC03}" dt="2024-09-06T08:27:07.991" v="104"/>
          <ac:picMkLst>
            <pc:docMk/>
            <pc:sldMk cId="2762340033" sldId="321"/>
            <ac:picMk id="4" creationId="{8BF45F59-7944-E7E5-7D12-0A05A7BA9D80}"/>
          </ac:picMkLst>
        </pc:picChg>
        <pc:picChg chg="del">
          <ac:chgData name="Kelly De Leuze | GoodPlanet Belgium" userId="13461656-a2d6-4508-ace5-31c2c38ca7f1" providerId="ADAL" clId="{D258BF70-7001-47B7-9464-3A19E133DC03}" dt="2024-09-06T08:27:05.833" v="102" actId="478"/>
          <ac:picMkLst>
            <pc:docMk/>
            <pc:sldMk cId="2762340033" sldId="321"/>
            <ac:picMk id="10" creationId="{00000000-0000-0000-0000-000000000000}"/>
          </ac:picMkLst>
        </pc:picChg>
        <pc:cxnChg chg="del">
          <ac:chgData name="Kelly De Leuze | GoodPlanet Belgium" userId="13461656-a2d6-4508-ace5-31c2c38ca7f1" providerId="ADAL" clId="{D258BF70-7001-47B7-9464-3A19E133DC03}" dt="2024-09-06T08:27:07.063" v="103" actId="478"/>
          <ac:cxnSpMkLst>
            <pc:docMk/>
            <pc:sldMk cId="2762340033" sldId="321"/>
            <ac:cxnSpMk id="23" creationId="{00000000-0000-0000-0000-000000000000}"/>
          </ac:cxnSpMkLst>
        </pc:cxnChg>
      </pc:sldChg>
      <pc:sldChg chg="addSp delSp modSp mod">
        <pc:chgData name="Kelly De Leuze | GoodPlanet Belgium" userId="13461656-a2d6-4508-ace5-31c2c38ca7f1" providerId="ADAL" clId="{D258BF70-7001-47B7-9464-3A19E133DC03}" dt="2024-09-06T08:27:28.555" v="111"/>
        <pc:sldMkLst>
          <pc:docMk/>
          <pc:sldMk cId="4019531898" sldId="322"/>
        </pc:sldMkLst>
        <pc:picChg chg="add mod">
          <ac:chgData name="Kelly De Leuze | GoodPlanet Belgium" userId="13461656-a2d6-4508-ace5-31c2c38ca7f1" providerId="ADAL" clId="{D258BF70-7001-47B7-9464-3A19E133DC03}" dt="2024-09-06T08:27:20.561" v="109"/>
          <ac:picMkLst>
            <pc:docMk/>
            <pc:sldMk cId="4019531898" sldId="322"/>
            <ac:picMk id="4" creationId="{78550096-0ABC-5624-1EA2-757CE66D3F0B}"/>
          </ac:picMkLst>
        </pc:picChg>
        <pc:picChg chg="add mod">
          <ac:chgData name="Kelly De Leuze | GoodPlanet Belgium" userId="13461656-a2d6-4508-ace5-31c2c38ca7f1" providerId="ADAL" clId="{D258BF70-7001-47B7-9464-3A19E133DC03}" dt="2024-09-06T08:27:28.555" v="111"/>
          <ac:picMkLst>
            <pc:docMk/>
            <pc:sldMk cId="4019531898" sldId="322"/>
            <ac:picMk id="5" creationId="{D5F65BC5-DF1D-B109-332F-8B02EA8AC741}"/>
          </ac:picMkLst>
        </pc:picChg>
        <pc:picChg chg="del">
          <ac:chgData name="Kelly De Leuze | GoodPlanet Belgium" userId="13461656-a2d6-4508-ace5-31c2c38ca7f1" providerId="ADAL" clId="{D258BF70-7001-47B7-9464-3A19E133DC03}" dt="2024-09-06T08:27:20.132" v="108" actId="478"/>
          <ac:picMkLst>
            <pc:docMk/>
            <pc:sldMk cId="4019531898" sldId="322"/>
            <ac:picMk id="10" creationId="{00000000-0000-0000-0000-000000000000}"/>
          </ac:picMkLst>
        </pc:picChg>
        <pc:cxnChg chg="del">
          <ac:chgData name="Kelly De Leuze | GoodPlanet Belgium" userId="13461656-a2d6-4508-ace5-31c2c38ca7f1" providerId="ADAL" clId="{D258BF70-7001-47B7-9464-3A19E133DC03}" dt="2024-09-06T08:27:27.837" v="110" actId="478"/>
          <ac:cxnSpMkLst>
            <pc:docMk/>
            <pc:sldMk cId="4019531898" sldId="322"/>
            <ac:cxnSpMk id="23" creationId="{00000000-0000-0000-0000-000000000000}"/>
          </ac:cxnSpMkLst>
        </pc:cxnChg>
      </pc:sldChg>
      <pc:sldChg chg="addSp delSp modSp mod">
        <pc:chgData name="Kelly De Leuze | GoodPlanet Belgium" userId="13461656-a2d6-4508-ace5-31c2c38ca7f1" providerId="ADAL" clId="{D258BF70-7001-47B7-9464-3A19E133DC03}" dt="2024-09-06T08:27:43.025" v="117"/>
        <pc:sldMkLst>
          <pc:docMk/>
          <pc:sldMk cId="3515423616" sldId="323"/>
        </pc:sldMkLst>
        <pc:picChg chg="add mod">
          <ac:chgData name="Kelly De Leuze | GoodPlanet Belgium" userId="13461656-a2d6-4508-ace5-31c2c38ca7f1" providerId="ADAL" clId="{D258BF70-7001-47B7-9464-3A19E133DC03}" dt="2024-09-06T08:27:43.025" v="117"/>
          <ac:picMkLst>
            <pc:docMk/>
            <pc:sldMk cId="3515423616" sldId="323"/>
            <ac:picMk id="4" creationId="{D1AD5426-3B34-CD96-AD29-5525CF9DF98E}"/>
          </ac:picMkLst>
        </pc:picChg>
        <pc:picChg chg="del">
          <ac:chgData name="Kelly De Leuze | GoodPlanet Belgium" userId="13461656-a2d6-4508-ace5-31c2c38ca7f1" providerId="ADAL" clId="{D258BF70-7001-47B7-9464-3A19E133DC03}" dt="2024-09-06T08:27:42.191" v="116" actId="478"/>
          <ac:picMkLst>
            <pc:docMk/>
            <pc:sldMk cId="3515423616" sldId="323"/>
            <ac:picMk id="10" creationId="{00000000-0000-0000-0000-000000000000}"/>
          </ac:picMkLst>
        </pc:picChg>
        <pc:cxnChg chg="del">
          <ac:chgData name="Kelly De Leuze | GoodPlanet Belgium" userId="13461656-a2d6-4508-ace5-31c2c38ca7f1" providerId="ADAL" clId="{D258BF70-7001-47B7-9464-3A19E133DC03}" dt="2024-09-06T08:27:41.366" v="115" actId="478"/>
          <ac:cxnSpMkLst>
            <pc:docMk/>
            <pc:sldMk cId="3515423616" sldId="323"/>
            <ac:cxnSpMk id="23" creationId="{00000000-0000-0000-0000-000000000000}"/>
          </ac:cxnSpMkLst>
        </pc:cxnChg>
      </pc:sldChg>
      <pc:sldChg chg="addSp delSp modSp mod">
        <pc:chgData name="Kelly De Leuze | GoodPlanet Belgium" userId="13461656-a2d6-4508-ace5-31c2c38ca7f1" providerId="ADAL" clId="{D258BF70-7001-47B7-9464-3A19E133DC03}" dt="2024-09-06T08:26:42.787" v="95" actId="478"/>
        <pc:sldMkLst>
          <pc:docMk/>
          <pc:sldMk cId="3794102339" sldId="324"/>
        </pc:sldMkLst>
        <pc:picChg chg="add mod">
          <ac:chgData name="Kelly De Leuze | GoodPlanet Belgium" userId="13461656-a2d6-4508-ace5-31c2c38ca7f1" providerId="ADAL" clId="{D258BF70-7001-47B7-9464-3A19E133DC03}" dt="2024-09-06T08:26:39.409" v="94"/>
          <ac:picMkLst>
            <pc:docMk/>
            <pc:sldMk cId="3794102339" sldId="324"/>
            <ac:picMk id="3" creationId="{4526E22D-90B4-F1FF-D2E0-2FB180D8CAD4}"/>
          </ac:picMkLst>
        </pc:picChg>
        <pc:picChg chg="del">
          <ac:chgData name="Kelly De Leuze | GoodPlanet Belgium" userId="13461656-a2d6-4508-ace5-31c2c38ca7f1" providerId="ADAL" clId="{D258BF70-7001-47B7-9464-3A19E133DC03}" dt="2024-09-06T08:26:38.921" v="93" actId="478"/>
          <ac:picMkLst>
            <pc:docMk/>
            <pc:sldMk cId="3794102339" sldId="324"/>
            <ac:picMk id="10" creationId="{00000000-0000-0000-0000-000000000000}"/>
          </ac:picMkLst>
        </pc:picChg>
        <pc:cxnChg chg="del">
          <ac:chgData name="Kelly De Leuze | GoodPlanet Belgium" userId="13461656-a2d6-4508-ace5-31c2c38ca7f1" providerId="ADAL" clId="{D258BF70-7001-47B7-9464-3A19E133DC03}" dt="2024-09-06T08:26:42.787" v="95" actId="478"/>
          <ac:cxnSpMkLst>
            <pc:docMk/>
            <pc:sldMk cId="3794102339" sldId="324"/>
            <ac:cxnSpMk id="23" creationId="{00000000-0000-0000-0000-000000000000}"/>
          </ac:cxnSpMkLst>
        </pc:cxnChg>
      </pc:sldChg>
      <pc:sldChg chg="addSp delSp modSp mod">
        <pc:chgData name="Kelly De Leuze | GoodPlanet Belgium" userId="13461656-a2d6-4508-ace5-31c2c38ca7f1" providerId="ADAL" clId="{D258BF70-7001-47B7-9464-3A19E133DC03}" dt="2024-09-06T08:28:33.076" v="132"/>
        <pc:sldMkLst>
          <pc:docMk/>
          <pc:sldMk cId="2022611824" sldId="325"/>
        </pc:sldMkLst>
        <pc:picChg chg="add mod">
          <ac:chgData name="Kelly De Leuze | GoodPlanet Belgium" userId="13461656-a2d6-4508-ace5-31c2c38ca7f1" providerId="ADAL" clId="{D258BF70-7001-47B7-9464-3A19E133DC03}" dt="2024-09-06T08:28:33.076" v="132"/>
          <ac:picMkLst>
            <pc:docMk/>
            <pc:sldMk cId="2022611824" sldId="325"/>
            <ac:picMk id="3" creationId="{A31FD97B-7F70-0B39-77D0-87F684AB3038}"/>
          </ac:picMkLst>
        </pc:picChg>
        <pc:picChg chg="del">
          <ac:chgData name="Kelly De Leuze | GoodPlanet Belgium" userId="13461656-a2d6-4508-ace5-31c2c38ca7f1" providerId="ADAL" clId="{D258BF70-7001-47B7-9464-3A19E133DC03}" dt="2024-09-06T08:28:29.969" v="130" actId="478"/>
          <ac:picMkLst>
            <pc:docMk/>
            <pc:sldMk cId="2022611824" sldId="325"/>
            <ac:picMk id="10" creationId="{00000000-0000-0000-0000-000000000000}"/>
          </ac:picMkLst>
        </pc:picChg>
        <pc:cxnChg chg="del">
          <ac:chgData name="Kelly De Leuze | GoodPlanet Belgium" userId="13461656-a2d6-4508-ace5-31c2c38ca7f1" providerId="ADAL" clId="{D258BF70-7001-47B7-9464-3A19E133DC03}" dt="2024-09-06T08:28:32.352" v="131" actId="478"/>
          <ac:cxnSpMkLst>
            <pc:docMk/>
            <pc:sldMk cId="2022611824" sldId="325"/>
            <ac:cxnSpMk id="23" creationId="{00000000-0000-0000-0000-000000000000}"/>
          </ac:cxnSpMkLst>
        </pc:cxnChg>
      </pc:sldChg>
      <pc:sldChg chg="addSp delSp modSp mod">
        <pc:chgData name="Kelly De Leuze | GoodPlanet Belgium" userId="13461656-a2d6-4508-ace5-31c2c38ca7f1" providerId="ADAL" clId="{D258BF70-7001-47B7-9464-3A19E133DC03}" dt="2024-09-06T08:27:16.222" v="107"/>
        <pc:sldMkLst>
          <pc:docMk/>
          <pc:sldMk cId="4195882743" sldId="326"/>
        </pc:sldMkLst>
        <pc:picChg chg="add mod">
          <ac:chgData name="Kelly De Leuze | GoodPlanet Belgium" userId="13461656-a2d6-4508-ace5-31c2c38ca7f1" providerId="ADAL" clId="{D258BF70-7001-47B7-9464-3A19E133DC03}" dt="2024-09-06T08:27:16.222" v="107"/>
          <ac:picMkLst>
            <pc:docMk/>
            <pc:sldMk cId="4195882743" sldId="326"/>
            <ac:picMk id="3" creationId="{5FB253F5-7FE1-F488-8ADF-D4133432A765}"/>
          </ac:picMkLst>
        </pc:picChg>
        <pc:picChg chg="del">
          <ac:chgData name="Kelly De Leuze | GoodPlanet Belgium" userId="13461656-a2d6-4508-ace5-31c2c38ca7f1" providerId="ADAL" clId="{D258BF70-7001-47B7-9464-3A19E133DC03}" dt="2024-09-06T08:27:13.356" v="105" actId="478"/>
          <ac:picMkLst>
            <pc:docMk/>
            <pc:sldMk cId="4195882743" sldId="326"/>
            <ac:picMk id="10" creationId="{00000000-0000-0000-0000-000000000000}"/>
          </ac:picMkLst>
        </pc:picChg>
        <pc:cxnChg chg="del">
          <ac:chgData name="Kelly De Leuze | GoodPlanet Belgium" userId="13461656-a2d6-4508-ace5-31c2c38ca7f1" providerId="ADAL" clId="{D258BF70-7001-47B7-9464-3A19E133DC03}" dt="2024-09-06T08:27:15.356" v="106" actId="478"/>
          <ac:cxnSpMkLst>
            <pc:docMk/>
            <pc:sldMk cId="4195882743" sldId="326"/>
            <ac:cxnSpMk id="23" creationId="{00000000-0000-0000-0000-000000000000}"/>
          </ac:cxnSpMkLst>
        </pc:cxnChg>
      </pc:sldChg>
      <pc:sldChg chg="addSp delSp modSp mod">
        <pc:chgData name="Kelly De Leuze | GoodPlanet Belgium" userId="13461656-a2d6-4508-ace5-31c2c38ca7f1" providerId="ADAL" clId="{D258BF70-7001-47B7-9464-3A19E133DC03}" dt="2024-09-06T08:27:37.039" v="114"/>
        <pc:sldMkLst>
          <pc:docMk/>
          <pc:sldMk cId="3012876236" sldId="327"/>
        </pc:sldMkLst>
        <pc:picChg chg="add mod">
          <ac:chgData name="Kelly De Leuze | GoodPlanet Belgium" userId="13461656-a2d6-4508-ace5-31c2c38ca7f1" providerId="ADAL" clId="{D258BF70-7001-47B7-9464-3A19E133DC03}" dt="2024-09-06T08:27:37.039" v="114"/>
          <ac:picMkLst>
            <pc:docMk/>
            <pc:sldMk cId="3012876236" sldId="327"/>
            <ac:picMk id="3" creationId="{0C08E465-3F26-ECD4-1F6E-BE18231F64D2}"/>
          </ac:picMkLst>
        </pc:picChg>
        <pc:picChg chg="del">
          <ac:chgData name="Kelly De Leuze | GoodPlanet Belgium" userId="13461656-a2d6-4508-ace5-31c2c38ca7f1" providerId="ADAL" clId="{D258BF70-7001-47B7-9464-3A19E133DC03}" dt="2024-09-06T08:27:36.253" v="113" actId="478"/>
          <ac:picMkLst>
            <pc:docMk/>
            <pc:sldMk cId="3012876236" sldId="327"/>
            <ac:picMk id="10" creationId="{00000000-0000-0000-0000-000000000000}"/>
          </ac:picMkLst>
        </pc:picChg>
        <pc:cxnChg chg="del">
          <ac:chgData name="Kelly De Leuze | GoodPlanet Belgium" userId="13461656-a2d6-4508-ace5-31c2c38ca7f1" providerId="ADAL" clId="{D258BF70-7001-47B7-9464-3A19E133DC03}" dt="2024-09-06T08:27:35.378" v="112" actId="478"/>
          <ac:cxnSpMkLst>
            <pc:docMk/>
            <pc:sldMk cId="3012876236" sldId="327"/>
            <ac:cxnSpMk id="23" creationId="{00000000-0000-0000-0000-000000000000}"/>
          </ac:cxnSpMkLst>
        </pc:cxnChg>
      </pc:sldChg>
      <pc:sldChg chg="addSp delSp modSp mod">
        <pc:chgData name="Kelly De Leuze | GoodPlanet Belgium" userId="13461656-a2d6-4508-ace5-31c2c38ca7f1" providerId="ADAL" clId="{D258BF70-7001-47B7-9464-3A19E133DC03}" dt="2024-09-06T08:27:51.292" v="120"/>
        <pc:sldMkLst>
          <pc:docMk/>
          <pc:sldMk cId="1908806933" sldId="328"/>
        </pc:sldMkLst>
        <pc:picChg chg="add mod">
          <ac:chgData name="Kelly De Leuze | GoodPlanet Belgium" userId="13461656-a2d6-4508-ace5-31c2c38ca7f1" providerId="ADAL" clId="{D258BF70-7001-47B7-9464-3A19E133DC03}" dt="2024-09-06T08:27:51.292" v="120"/>
          <ac:picMkLst>
            <pc:docMk/>
            <pc:sldMk cId="1908806933" sldId="328"/>
            <ac:picMk id="3" creationId="{B98A8C34-9161-5490-A46D-859863815388}"/>
          </ac:picMkLst>
        </pc:picChg>
        <pc:picChg chg="del">
          <ac:chgData name="Kelly De Leuze | GoodPlanet Belgium" userId="13461656-a2d6-4508-ace5-31c2c38ca7f1" providerId="ADAL" clId="{D258BF70-7001-47B7-9464-3A19E133DC03}" dt="2024-09-06T08:27:49.246" v="118" actId="478"/>
          <ac:picMkLst>
            <pc:docMk/>
            <pc:sldMk cId="1908806933" sldId="328"/>
            <ac:picMk id="10" creationId="{00000000-0000-0000-0000-000000000000}"/>
          </ac:picMkLst>
        </pc:picChg>
        <pc:cxnChg chg="del">
          <ac:chgData name="Kelly De Leuze | GoodPlanet Belgium" userId="13461656-a2d6-4508-ace5-31c2c38ca7f1" providerId="ADAL" clId="{D258BF70-7001-47B7-9464-3A19E133DC03}" dt="2024-09-06T08:27:50.380" v="119" actId="478"/>
          <ac:cxnSpMkLst>
            <pc:docMk/>
            <pc:sldMk cId="1908806933" sldId="328"/>
            <ac:cxnSpMk id="23" creationId="{00000000-0000-0000-0000-000000000000}"/>
          </ac:cxnSpMkLst>
        </pc:cxnChg>
      </pc:sldChg>
      <pc:sldChg chg="addSp delSp modSp mod">
        <pc:chgData name="Kelly De Leuze | GoodPlanet Belgium" userId="13461656-a2d6-4508-ace5-31c2c38ca7f1" providerId="ADAL" clId="{D258BF70-7001-47B7-9464-3A19E133DC03}" dt="2024-09-06T08:27:58.736" v="123"/>
        <pc:sldMkLst>
          <pc:docMk/>
          <pc:sldMk cId="1173117740" sldId="329"/>
        </pc:sldMkLst>
        <pc:picChg chg="add mod">
          <ac:chgData name="Kelly De Leuze | GoodPlanet Belgium" userId="13461656-a2d6-4508-ace5-31c2c38ca7f1" providerId="ADAL" clId="{D258BF70-7001-47B7-9464-3A19E133DC03}" dt="2024-09-06T08:27:58.736" v="123"/>
          <ac:picMkLst>
            <pc:docMk/>
            <pc:sldMk cId="1173117740" sldId="329"/>
            <ac:picMk id="3" creationId="{87F01678-EAC5-0219-4B92-34656706610C}"/>
          </ac:picMkLst>
        </pc:picChg>
        <pc:picChg chg="del">
          <ac:chgData name="Kelly De Leuze | GoodPlanet Belgium" userId="13461656-a2d6-4508-ace5-31c2c38ca7f1" providerId="ADAL" clId="{D258BF70-7001-47B7-9464-3A19E133DC03}" dt="2024-09-06T08:27:58.311" v="122" actId="478"/>
          <ac:picMkLst>
            <pc:docMk/>
            <pc:sldMk cId="1173117740" sldId="329"/>
            <ac:picMk id="10" creationId="{00000000-0000-0000-0000-000000000000}"/>
          </ac:picMkLst>
        </pc:picChg>
        <pc:cxnChg chg="del">
          <ac:chgData name="Kelly De Leuze | GoodPlanet Belgium" userId="13461656-a2d6-4508-ace5-31c2c38ca7f1" providerId="ADAL" clId="{D258BF70-7001-47B7-9464-3A19E133DC03}" dt="2024-09-06T08:27:56.538" v="121" actId="478"/>
          <ac:cxnSpMkLst>
            <pc:docMk/>
            <pc:sldMk cId="1173117740" sldId="329"/>
            <ac:cxnSpMk id="23" creationId="{00000000-0000-0000-0000-000000000000}"/>
          </ac:cxnSpMkLst>
        </pc:cxnChg>
      </pc:sldChg>
      <pc:sldChg chg="addSp delSp modSp mod">
        <pc:chgData name="Kelly De Leuze | GoodPlanet Belgium" userId="13461656-a2d6-4508-ace5-31c2c38ca7f1" providerId="ADAL" clId="{D258BF70-7001-47B7-9464-3A19E133DC03}" dt="2024-09-06T08:28:18.745" v="126"/>
        <pc:sldMkLst>
          <pc:docMk/>
          <pc:sldMk cId="790451508" sldId="330"/>
        </pc:sldMkLst>
        <pc:picChg chg="add mod">
          <ac:chgData name="Kelly De Leuze | GoodPlanet Belgium" userId="13461656-a2d6-4508-ace5-31c2c38ca7f1" providerId="ADAL" clId="{D258BF70-7001-47B7-9464-3A19E133DC03}" dt="2024-09-06T08:28:18.745" v="126"/>
          <ac:picMkLst>
            <pc:docMk/>
            <pc:sldMk cId="790451508" sldId="330"/>
            <ac:picMk id="3" creationId="{D08CB407-9EAF-DD04-ED49-18C79F8AA7F5}"/>
          </ac:picMkLst>
        </pc:picChg>
        <pc:picChg chg="del">
          <ac:chgData name="Kelly De Leuze | GoodPlanet Belgium" userId="13461656-a2d6-4508-ace5-31c2c38ca7f1" providerId="ADAL" clId="{D258BF70-7001-47B7-9464-3A19E133DC03}" dt="2024-09-06T08:28:17.785" v="125" actId="478"/>
          <ac:picMkLst>
            <pc:docMk/>
            <pc:sldMk cId="790451508" sldId="330"/>
            <ac:picMk id="10" creationId="{00000000-0000-0000-0000-000000000000}"/>
          </ac:picMkLst>
        </pc:picChg>
        <pc:cxnChg chg="del">
          <ac:chgData name="Kelly De Leuze | GoodPlanet Belgium" userId="13461656-a2d6-4508-ace5-31c2c38ca7f1" providerId="ADAL" clId="{D258BF70-7001-47B7-9464-3A19E133DC03}" dt="2024-09-06T08:28:06.238" v="124" actId="478"/>
          <ac:cxnSpMkLst>
            <pc:docMk/>
            <pc:sldMk cId="790451508" sldId="330"/>
            <ac:cxnSpMk id="23" creationId="{00000000-0000-0000-0000-000000000000}"/>
          </ac:cxnSpMkLst>
        </pc:cxnChg>
      </pc:sldChg>
      <pc:sldChg chg="addSp delSp modSp mod">
        <pc:chgData name="Kelly De Leuze | GoodPlanet Belgium" userId="13461656-a2d6-4508-ace5-31c2c38ca7f1" providerId="ADAL" clId="{D258BF70-7001-47B7-9464-3A19E133DC03}" dt="2024-09-06T08:38:13.502" v="158"/>
        <pc:sldMkLst>
          <pc:docMk/>
          <pc:sldMk cId="2035876932" sldId="331"/>
        </pc:sldMkLst>
        <pc:picChg chg="add mod">
          <ac:chgData name="Kelly De Leuze | GoodPlanet Belgium" userId="13461656-a2d6-4508-ace5-31c2c38ca7f1" providerId="ADAL" clId="{D258BF70-7001-47B7-9464-3A19E133DC03}" dt="2024-09-06T08:38:13.502" v="158"/>
          <ac:picMkLst>
            <pc:docMk/>
            <pc:sldMk cId="2035876932" sldId="331"/>
            <ac:picMk id="5" creationId="{98184D42-C613-5090-6DE7-58F9B6CE2815}"/>
          </ac:picMkLst>
        </pc:picChg>
        <pc:picChg chg="del">
          <ac:chgData name="Kelly De Leuze | GoodPlanet Belgium" userId="13461656-a2d6-4508-ace5-31c2c38ca7f1" providerId="ADAL" clId="{D258BF70-7001-47B7-9464-3A19E133DC03}" dt="2024-09-06T08:38:13.075" v="157" actId="478"/>
          <ac:picMkLst>
            <pc:docMk/>
            <pc:sldMk cId="2035876932" sldId="331"/>
            <ac:picMk id="7" creationId="{E3009BD6-68DD-4D7F-BACD-8CFDDEA0A185}"/>
          </ac:picMkLst>
        </pc:picChg>
      </pc:sldChg>
      <pc:sldChg chg="addSp delSp modSp mod">
        <pc:chgData name="Kelly De Leuze | GoodPlanet Belgium" userId="13461656-a2d6-4508-ace5-31c2c38ca7f1" providerId="ADAL" clId="{D258BF70-7001-47B7-9464-3A19E133DC03}" dt="2024-09-06T08:38:23.256" v="162"/>
        <pc:sldMkLst>
          <pc:docMk/>
          <pc:sldMk cId="3500944807" sldId="333"/>
        </pc:sldMkLst>
        <pc:picChg chg="add mod">
          <ac:chgData name="Kelly De Leuze | GoodPlanet Belgium" userId="13461656-a2d6-4508-ace5-31c2c38ca7f1" providerId="ADAL" clId="{D258BF70-7001-47B7-9464-3A19E133DC03}" dt="2024-09-06T08:38:23.256" v="162"/>
          <ac:picMkLst>
            <pc:docMk/>
            <pc:sldMk cId="3500944807" sldId="333"/>
            <ac:picMk id="5" creationId="{C84E46F4-8821-B652-C3FC-85400C86DCA7}"/>
          </ac:picMkLst>
        </pc:picChg>
        <pc:picChg chg="del">
          <ac:chgData name="Kelly De Leuze | GoodPlanet Belgium" userId="13461656-a2d6-4508-ace5-31c2c38ca7f1" providerId="ADAL" clId="{D258BF70-7001-47B7-9464-3A19E133DC03}" dt="2024-09-06T08:38:22.800" v="161" actId="478"/>
          <ac:picMkLst>
            <pc:docMk/>
            <pc:sldMk cId="3500944807" sldId="333"/>
            <ac:picMk id="7" creationId="{E3009BD6-68DD-4D7F-BACD-8CFDDEA0A185}"/>
          </ac:picMkLst>
        </pc:picChg>
      </pc:sldChg>
      <pc:sldChg chg="addSp delSp modSp mod">
        <pc:chgData name="Kelly De Leuze | GoodPlanet Belgium" userId="13461656-a2d6-4508-ace5-31c2c38ca7f1" providerId="ADAL" clId="{D258BF70-7001-47B7-9464-3A19E133DC03}" dt="2024-09-06T08:37:39.825" v="154"/>
        <pc:sldMkLst>
          <pc:docMk/>
          <pc:sldMk cId="2624953732" sldId="334"/>
        </pc:sldMkLst>
        <pc:picChg chg="add mod">
          <ac:chgData name="Kelly De Leuze | GoodPlanet Belgium" userId="13461656-a2d6-4508-ace5-31c2c38ca7f1" providerId="ADAL" clId="{D258BF70-7001-47B7-9464-3A19E133DC03}" dt="2024-09-06T08:37:39.825" v="154"/>
          <ac:picMkLst>
            <pc:docMk/>
            <pc:sldMk cId="2624953732" sldId="334"/>
            <ac:picMk id="5" creationId="{713728A4-4B31-602E-BDA3-216821920344}"/>
          </ac:picMkLst>
        </pc:picChg>
        <pc:picChg chg="del">
          <ac:chgData name="Kelly De Leuze | GoodPlanet Belgium" userId="13461656-a2d6-4508-ace5-31c2c38ca7f1" providerId="ADAL" clId="{D258BF70-7001-47B7-9464-3A19E133DC03}" dt="2024-09-06T08:37:39.462" v="153" actId="478"/>
          <ac:picMkLst>
            <pc:docMk/>
            <pc:sldMk cId="2624953732" sldId="334"/>
            <ac:picMk id="7" creationId="{E3009BD6-68DD-4D7F-BACD-8CFDDEA0A185}"/>
          </ac:picMkLst>
        </pc:picChg>
      </pc:sldChg>
      <pc:sldChg chg="addSp delSp modSp mod">
        <pc:chgData name="Kelly De Leuze | GoodPlanet Belgium" userId="13461656-a2d6-4508-ace5-31c2c38ca7f1" providerId="ADAL" clId="{D258BF70-7001-47B7-9464-3A19E133DC03}" dt="2024-09-06T08:39:13.951" v="178"/>
        <pc:sldMkLst>
          <pc:docMk/>
          <pc:sldMk cId="4242062770" sldId="335"/>
        </pc:sldMkLst>
        <pc:picChg chg="add mod">
          <ac:chgData name="Kelly De Leuze | GoodPlanet Belgium" userId="13461656-a2d6-4508-ace5-31c2c38ca7f1" providerId="ADAL" clId="{D258BF70-7001-47B7-9464-3A19E133DC03}" dt="2024-09-06T08:39:13.951" v="178"/>
          <ac:picMkLst>
            <pc:docMk/>
            <pc:sldMk cId="4242062770" sldId="335"/>
            <ac:picMk id="5" creationId="{D06E30A8-64E4-7E94-93ED-EA71BBA187EB}"/>
          </ac:picMkLst>
        </pc:picChg>
        <pc:picChg chg="del">
          <ac:chgData name="Kelly De Leuze | GoodPlanet Belgium" userId="13461656-a2d6-4508-ace5-31c2c38ca7f1" providerId="ADAL" clId="{D258BF70-7001-47B7-9464-3A19E133DC03}" dt="2024-09-06T08:39:13.566" v="177" actId="478"/>
          <ac:picMkLst>
            <pc:docMk/>
            <pc:sldMk cId="4242062770" sldId="335"/>
            <ac:picMk id="7" creationId="{E3009BD6-68DD-4D7F-BACD-8CFDDEA0A185}"/>
          </ac:picMkLst>
        </pc:picChg>
      </pc:sldChg>
      <pc:sldChg chg="addSp delSp modSp mod">
        <pc:chgData name="Kelly De Leuze | GoodPlanet Belgium" userId="13461656-a2d6-4508-ace5-31c2c38ca7f1" providerId="ADAL" clId="{D258BF70-7001-47B7-9464-3A19E133DC03}" dt="2024-09-06T08:38:38.021" v="166"/>
        <pc:sldMkLst>
          <pc:docMk/>
          <pc:sldMk cId="4012186049" sldId="336"/>
        </pc:sldMkLst>
        <pc:picChg chg="add mod">
          <ac:chgData name="Kelly De Leuze | GoodPlanet Belgium" userId="13461656-a2d6-4508-ace5-31c2c38ca7f1" providerId="ADAL" clId="{D258BF70-7001-47B7-9464-3A19E133DC03}" dt="2024-09-06T08:38:38.021" v="166"/>
          <ac:picMkLst>
            <pc:docMk/>
            <pc:sldMk cId="4012186049" sldId="336"/>
            <ac:picMk id="5" creationId="{C1BEC5F2-2A6A-919D-1DFC-D9F34F7A33E4}"/>
          </ac:picMkLst>
        </pc:picChg>
        <pc:picChg chg="del">
          <ac:chgData name="Kelly De Leuze | GoodPlanet Belgium" userId="13461656-a2d6-4508-ace5-31c2c38ca7f1" providerId="ADAL" clId="{D258BF70-7001-47B7-9464-3A19E133DC03}" dt="2024-09-06T08:38:37.624" v="165" actId="478"/>
          <ac:picMkLst>
            <pc:docMk/>
            <pc:sldMk cId="4012186049" sldId="336"/>
            <ac:picMk id="7" creationId="{E3009BD6-68DD-4D7F-BACD-8CFDDEA0A185}"/>
          </ac:picMkLst>
        </pc:picChg>
      </pc:sldChg>
      <pc:sldChg chg="addSp delSp modSp mod">
        <pc:chgData name="Kelly De Leuze | GoodPlanet Belgium" userId="13461656-a2d6-4508-ace5-31c2c38ca7f1" providerId="ADAL" clId="{D258BF70-7001-47B7-9464-3A19E133DC03}" dt="2024-09-06T08:38:48.041" v="170"/>
        <pc:sldMkLst>
          <pc:docMk/>
          <pc:sldMk cId="3258118592" sldId="337"/>
        </pc:sldMkLst>
        <pc:picChg chg="add mod">
          <ac:chgData name="Kelly De Leuze | GoodPlanet Belgium" userId="13461656-a2d6-4508-ace5-31c2c38ca7f1" providerId="ADAL" clId="{D258BF70-7001-47B7-9464-3A19E133DC03}" dt="2024-09-06T08:38:48.041" v="170"/>
          <ac:picMkLst>
            <pc:docMk/>
            <pc:sldMk cId="3258118592" sldId="337"/>
            <ac:picMk id="5" creationId="{CC688B32-B0BD-4810-2DE1-1D0DE4DB0BB9}"/>
          </ac:picMkLst>
        </pc:picChg>
        <pc:picChg chg="del">
          <ac:chgData name="Kelly De Leuze | GoodPlanet Belgium" userId="13461656-a2d6-4508-ace5-31c2c38ca7f1" providerId="ADAL" clId="{D258BF70-7001-47B7-9464-3A19E133DC03}" dt="2024-09-06T08:38:47.645" v="169" actId="478"/>
          <ac:picMkLst>
            <pc:docMk/>
            <pc:sldMk cId="3258118592" sldId="337"/>
            <ac:picMk id="7" creationId="{E3009BD6-68DD-4D7F-BACD-8CFDDEA0A185}"/>
          </ac:picMkLst>
        </pc:picChg>
      </pc:sldChg>
      <pc:sldChg chg="addSp delSp modSp mod">
        <pc:chgData name="Kelly De Leuze | GoodPlanet Belgium" userId="13461656-a2d6-4508-ace5-31c2c38ca7f1" providerId="ADAL" clId="{D258BF70-7001-47B7-9464-3A19E133DC03}" dt="2024-09-06T08:39:05.046" v="176"/>
        <pc:sldMkLst>
          <pc:docMk/>
          <pc:sldMk cId="1922341282" sldId="338"/>
        </pc:sldMkLst>
        <pc:picChg chg="add mod">
          <ac:chgData name="Kelly De Leuze | GoodPlanet Belgium" userId="13461656-a2d6-4508-ace5-31c2c38ca7f1" providerId="ADAL" clId="{D258BF70-7001-47B7-9464-3A19E133DC03}" dt="2024-09-06T08:39:05.046" v="176"/>
          <ac:picMkLst>
            <pc:docMk/>
            <pc:sldMk cId="1922341282" sldId="338"/>
            <ac:picMk id="5" creationId="{C1507E4F-AE7B-9F54-1881-63387605D5F6}"/>
          </ac:picMkLst>
        </pc:picChg>
        <pc:picChg chg="del">
          <ac:chgData name="Kelly De Leuze | GoodPlanet Belgium" userId="13461656-a2d6-4508-ace5-31c2c38ca7f1" providerId="ADAL" clId="{D258BF70-7001-47B7-9464-3A19E133DC03}" dt="2024-09-06T08:39:04.637" v="175" actId="478"/>
          <ac:picMkLst>
            <pc:docMk/>
            <pc:sldMk cId="1922341282" sldId="338"/>
            <ac:picMk id="7" creationId="{E3009BD6-68DD-4D7F-BACD-8CFDDEA0A185}"/>
          </ac:picMkLst>
        </pc:picChg>
      </pc:sldChg>
      <pc:sldChg chg="addSp delSp modSp mod">
        <pc:chgData name="Kelly De Leuze | GoodPlanet Belgium" userId="13461656-a2d6-4508-ace5-31c2c38ca7f1" providerId="ADAL" clId="{D258BF70-7001-47B7-9464-3A19E133DC03}" dt="2024-09-06T08:37:44.426" v="156"/>
        <pc:sldMkLst>
          <pc:docMk/>
          <pc:sldMk cId="3732433504" sldId="339"/>
        </pc:sldMkLst>
        <pc:picChg chg="add mod">
          <ac:chgData name="Kelly De Leuze | GoodPlanet Belgium" userId="13461656-a2d6-4508-ace5-31c2c38ca7f1" providerId="ADAL" clId="{D258BF70-7001-47B7-9464-3A19E133DC03}" dt="2024-09-06T08:37:44.426" v="156"/>
          <ac:picMkLst>
            <pc:docMk/>
            <pc:sldMk cId="3732433504" sldId="339"/>
            <ac:picMk id="5" creationId="{4EB3E1C0-5042-CEC3-F536-F7290A0097CA}"/>
          </ac:picMkLst>
        </pc:picChg>
        <pc:picChg chg="del">
          <ac:chgData name="Kelly De Leuze | GoodPlanet Belgium" userId="13461656-a2d6-4508-ace5-31c2c38ca7f1" providerId="ADAL" clId="{D258BF70-7001-47B7-9464-3A19E133DC03}" dt="2024-09-06T08:37:43.971" v="155" actId="478"/>
          <ac:picMkLst>
            <pc:docMk/>
            <pc:sldMk cId="3732433504" sldId="339"/>
            <ac:picMk id="7" creationId="{E3009BD6-68DD-4D7F-BACD-8CFDDEA0A185}"/>
          </ac:picMkLst>
        </pc:picChg>
      </pc:sldChg>
      <pc:sldChg chg="addSp delSp modSp mod">
        <pc:chgData name="Kelly De Leuze | GoodPlanet Belgium" userId="13461656-a2d6-4508-ace5-31c2c38ca7f1" providerId="ADAL" clId="{D258BF70-7001-47B7-9464-3A19E133DC03}" dt="2024-09-06T08:39:17.140" v="180"/>
        <pc:sldMkLst>
          <pc:docMk/>
          <pc:sldMk cId="1488352357" sldId="340"/>
        </pc:sldMkLst>
        <pc:picChg chg="add mod">
          <ac:chgData name="Kelly De Leuze | GoodPlanet Belgium" userId="13461656-a2d6-4508-ace5-31c2c38ca7f1" providerId="ADAL" clId="{D258BF70-7001-47B7-9464-3A19E133DC03}" dt="2024-09-06T08:39:17.140" v="180"/>
          <ac:picMkLst>
            <pc:docMk/>
            <pc:sldMk cId="1488352357" sldId="340"/>
            <ac:picMk id="5" creationId="{D7FCEBB8-2C91-C947-3BFC-32A4E2335110}"/>
          </ac:picMkLst>
        </pc:picChg>
        <pc:picChg chg="del">
          <ac:chgData name="Kelly De Leuze | GoodPlanet Belgium" userId="13461656-a2d6-4508-ace5-31c2c38ca7f1" providerId="ADAL" clId="{D258BF70-7001-47B7-9464-3A19E133DC03}" dt="2024-09-06T08:39:16.761" v="179" actId="478"/>
          <ac:picMkLst>
            <pc:docMk/>
            <pc:sldMk cId="1488352357" sldId="340"/>
            <ac:picMk id="7" creationId="{E3009BD6-68DD-4D7F-BACD-8CFDDEA0A185}"/>
          </ac:picMkLst>
        </pc:picChg>
      </pc:sldChg>
      <pc:sldChg chg="addSp delSp modSp mod">
        <pc:chgData name="Kelly De Leuze | GoodPlanet Belgium" userId="13461656-a2d6-4508-ace5-31c2c38ca7f1" providerId="ADAL" clId="{D258BF70-7001-47B7-9464-3A19E133DC03}" dt="2024-09-06T08:38:28.518" v="164"/>
        <pc:sldMkLst>
          <pc:docMk/>
          <pc:sldMk cId="701400668" sldId="341"/>
        </pc:sldMkLst>
        <pc:picChg chg="add mod">
          <ac:chgData name="Kelly De Leuze | GoodPlanet Belgium" userId="13461656-a2d6-4508-ace5-31c2c38ca7f1" providerId="ADAL" clId="{D258BF70-7001-47B7-9464-3A19E133DC03}" dt="2024-09-06T08:38:28.518" v="164"/>
          <ac:picMkLst>
            <pc:docMk/>
            <pc:sldMk cId="701400668" sldId="341"/>
            <ac:picMk id="5" creationId="{CE5F96BA-0367-3F96-9443-C10FF406F454}"/>
          </ac:picMkLst>
        </pc:picChg>
        <pc:picChg chg="del">
          <ac:chgData name="Kelly De Leuze | GoodPlanet Belgium" userId="13461656-a2d6-4508-ace5-31c2c38ca7f1" providerId="ADAL" clId="{D258BF70-7001-47B7-9464-3A19E133DC03}" dt="2024-09-06T08:38:28.093" v="163" actId="478"/>
          <ac:picMkLst>
            <pc:docMk/>
            <pc:sldMk cId="701400668" sldId="341"/>
            <ac:picMk id="7" creationId="{E3009BD6-68DD-4D7F-BACD-8CFDDEA0A185}"/>
          </ac:picMkLst>
        </pc:picChg>
      </pc:sldChg>
      <pc:sldChg chg="addSp delSp modSp mod">
        <pc:chgData name="Kelly De Leuze | GoodPlanet Belgium" userId="13461656-a2d6-4508-ace5-31c2c38ca7f1" providerId="ADAL" clId="{D258BF70-7001-47B7-9464-3A19E133DC03}" dt="2024-09-06T08:38:42.231" v="168"/>
        <pc:sldMkLst>
          <pc:docMk/>
          <pc:sldMk cId="2647309709" sldId="342"/>
        </pc:sldMkLst>
        <pc:picChg chg="add mod">
          <ac:chgData name="Kelly De Leuze | GoodPlanet Belgium" userId="13461656-a2d6-4508-ace5-31c2c38ca7f1" providerId="ADAL" clId="{D258BF70-7001-47B7-9464-3A19E133DC03}" dt="2024-09-06T08:38:42.231" v="168"/>
          <ac:picMkLst>
            <pc:docMk/>
            <pc:sldMk cId="2647309709" sldId="342"/>
            <ac:picMk id="5" creationId="{94456907-348B-6112-47C4-4FE361E7AC62}"/>
          </ac:picMkLst>
        </pc:picChg>
        <pc:picChg chg="del">
          <ac:chgData name="Kelly De Leuze | GoodPlanet Belgium" userId="13461656-a2d6-4508-ace5-31c2c38ca7f1" providerId="ADAL" clId="{D258BF70-7001-47B7-9464-3A19E133DC03}" dt="2024-09-06T08:38:41.836" v="167" actId="478"/>
          <ac:picMkLst>
            <pc:docMk/>
            <pc:sldMk cId="2647309709" sldId="342"/>
            <ac:picMk id="7" creationId="{E3009BD6-68DD-4D7F-BACD-8CFDDEA0A185}"/>
          </ac:picMkLst>
        </pc:picChg>
      </pc:sldChg>
      <pc:sldChg chg="addSp delSp modSp mod">
        <pc:chgData name="Kelly De Leuze | GoodPlanet Belgium" userId="13461656-a2d6-4508-ace5-31c2c38ca7f1" providerId="ADAL" clId="{D258BF70-7001-47B7-9464-3A19E133DC03}" dt="2024-09-06T08:38:52.766" v="172"/>
        <pc:sldMkLst>
          <pc:docMk/>
          <pc:sldMk cId="1727836231" sldId="343"/>
        </pc:sldMkLst>
        <pc:picChg chg="add mod">
          <ac:chgData name="Kelly De Leuze | GoodPlanet Belgium" userId="13461656-a2d6-4508-ace5-31c2c38ca7f1" providerId="ADAL" clId="{D258BF70-7001-47B7-9464-3A19E133DC03}" dt="2024-09-06T08:38:52.766" v="172"/>
          <ac:picMkLst>
            <pc:docMk/>
            <pc:sldMk cId="1727836231" sldId="343"/>
            <ac:picMk id="5" creationId="{2D565157-B2CB-3CFF-6561-338FEBFC7E1B}"/>
          </ac:picMkLst>
        </pc:picChg>
        <pc:picChg chg="del">
          <ac:chgData name="Kelly De Leuze | GoodPlanet Belgium" userId="13461656-a2d6-4508-ace5-31c2c38ca7f1" providerId="ADAL" clId="{D258BF70-7001-47B7-9464-3A19E133DC03}" dt="2024-09-06T08:38:52.325" v="171" actId="478"/>
          <ac:picMkLst>
            <pc:docMk/>
            <pc:sldMk cId="1727836231" sldId="343"/>
            <ac:picMk id="7" creationId="{E3009BD6-68DD-4D7F-BACD-8CFDDEA0A185}"/>
          </ac:picMkLst>
        </pc:picChg>
      </pc:sldChg>
      <pc:sldChg chg="addSp delSp modSp mod">
        <pc:chgData name="Kelly De Leuze | GoodPlanet Belgium" userId="13461656-a2d6-4508-ace5-31c2c38ca7f1" providerId="ADAL" clId="{D258BF70-7001-47B7-9464-3A19E133DC03}" dt="2024-09-06T08:38:59.989" v="174"/>
        <pc:sldMkLst>
          <pc:docMk/>
          <pc:sldMk cId="205545246" sldId="344"/>
        </pc:sldMkLst>
        <pc:picChg chg="add mod">
          <ac:chgData name="Kelly De Leuze | GoodPlanet Belgium" userId="13461656-a2d6-4508-ace5-31c2c38ca7f1" providerId="ADAL" clId="{D258BF70-7001-47B7-9464-3A19E133DC03}" dt="2024-09-06T08:38:59.989" v="174"/>
          <ac:picMkLst>
            <pc:docMk/>
            <pc:sldMk cId="205545246" sldId="344"/>
            <ac:picMk id="5" creationId="{B6C937F5-5D2E-380F-F313-2B9C3D909F62}"/>
          </ac:picMkLst>
        </pc:picChg>
        <pc:picChg chg="del">
          <ac:chgData name="Kelly De Leuze | GoodPlanet Belgium" userId="13461656-a2d6-4508-ace5-31c2c38ca7f1" providerId="ADAL" clId="{D258BF70-7001-47B7-9464-3A19E133DC03}" dt="2024-09-06T08:38:59.591" v="173" actId="478"/>
          <ac:picMkLst>
            <pc:docMk/>
            <pc:sldMk cId="205545246" sldId="344"/>
            <ac:picMk id="7" creationId="{E3009BD6-68DD-4D7F-BACD-8CFDDEA0A185}"/>
          </ac:picMkLst>
        </pc:picChg>
      </pc:sldChg>
      <pc:sldChg chg="addSp delSp modSp mod">
        <pc:chgData name="Kelly De Leuze | GoodPlanet Belgium" userId="13461656-a2d6-4508-ace5-31c2c38ca7f1" providerId="ADAL" clId="{D258BF70-7001-47B7-9464-3A19E133DC03}" dt="2024-09-06T08:38:17.541" v="160"/>
        <pc:sldMkLst>
          <pc:docMk/>
          <pc:sldMk cId="2385567272" sldId="345"/>
        </pc:sldMkLst>
        <pc:picChg chg="add mod">
          <ac:chgData name="Kelly De Leuze | GoodPlanet Belgium" userId="13461656-a2d6-4508-ace5-31c2c38ca7f1" providerId="ADAL" clId="{D258BF70-7001-47B7-9464-3A19E133DC03}" dt="2024-09-06T08:38:17.541" v="160"/>
          <ac:picMkLst>
            <pc:docMk/>
            <pc:sldMk cId="2385567272" sldId="345"/>
            <ac:picMk id="5" creationId="{78BF9A61-1561-CD69-76FB-A2BC1C8310EB}"/>
          </ac:picMkLst>
        </pc:picChg>
        <pc:picChg chg="del">
          <ac:chgData name="Kelly De Leuze | GoodPlanet Belgium" userId="13461656-a2d6-4508-ace5-31c2c38ca7f1" providerId="ADAL" clId="{D258BF70-7001-47B7-9464-3A19E133DC03}" dt="2024-09-06T08:38:17.125" v="159" actId="478"/>
          <ac:picMkLst>
            <pc:docMk/>
            <pc:sldMk cId="2385567272" sldId="345"/>
            <ac:picMk id="7" creationId="{E3009BD6-68DD-4D7F-BACD-8CFDDEA0A185}"/>
          </ac:picMkLst>
        </pc:picChg>
      </pc:sldChg>
      <pc:sldChg chg="addSp delSp modSp mod">
        <pc:chgData name="Kelly De Leuze | GoodPlanet Belgium" userId="13461656-a2d6-4508-ace5-31c2c38ca7f1" providerId="ADAL" clId="{D258BF70-7001-47B7-9464-3A19E133DC03}" dt="2024-09-06T08:22:36.893" v="36"/>
        <pc:sldMkLst>
          <pc:docMk/>
          <pc:sldMk cId="3002024558" sldId="459"/>
        </pc:sldMkLst>
        <pc:picChg chg="add mod">
          <ac:chgData name="Kelly De Leuze | GoodPlanet Belgium" userId="13461656-a2d6-4508-ace5-31c2c38ca7f1" providerId="ADAL" clId="{D258BF70-7001-47B7-9464-3A19E133DC03}" dt="2024-09-06T08:22:36.893" v="36"/>
          <ac:picMkLst>
            <pc:docMk/>
            <pc:sldMk cId="3002024558" sldId="459"/>
            <ac:picMk id="3" creationId="{150E8A58-9BA3-83F3-619A-16A37D251183}"/>
          </ac:picMkLst>
        </pc:picChg>
        <pc:picChg chg="del">
          <ac:chgData name="Kelly De Leuze | GoodPlanet Belgium" userId="13461656-a2d6-4508-ace5-31c2c38ca7f1" providerId="ADAL" clId="{D258BF70-7001-47B7-9464-3A19E133DC03}" dt="2024-09-06T08:22:35.931" v="35" actId="478"/>
          <ac:picMkLst>
            <pc:docMk/>
            <pc:sldMk cId="3002024558" sldId="459"/>
            <ac:picMk id="10" creationId="{00000000-0000-0000-0000-000000000000}"/>
          </ac:picMkLst>
        </pc:picChg>
        <pc:cxnChg chg="del">
          <ac:chgData name="Kelly De Leuze | GoodPlanet Belgium" userId="13461656-a2d6-4508-ace5-31c2c38ca7f1" providerId="ADAL" clId="{D258BF70-7001-47B7-9464-3A19E133DC03}" dt="2024-09-06T08:22:35.079" v="34" actId="478"/>
          <ac:cxnSpMkLst>
            <pc:docMk/>
            <pc:sldMk cId="3002024558" sldId="459"/>
            <ac:cxnSpMk id="23" creationId="{00000000-0000-0000-0000-000000000000}"/>
          </ac:cxnSpMkLst>
        </pc:cxnChg>
      </pc:sldChg>
      <pc:sldChg chg="addSp delSp modSp mod">
        <pc:chgData name="Kelly De Leuze | GoodPlanet Belgium" userId="13461656-a2d6-4508-ace5-31c2c38ca7f1" providerId="ADAL" clId="{D258BF70-7001-47B7-9464-3A19E133DC03}" dt="2024-09-06T08:21:25.130" v="11" actId="478"/>
        <pc:sldMkLst>
          <pc:docMk/>
          <pc:sldMk cId="3626517396" sldId="460"/>
        </pc:sldMkLst>
        <pc:picChg chg="add mod">
          <ac:chgData name="Kelly De Leuze | GoodPlanet Belgium" userId="13461656-a2d6-4508-ace5-31c2c38ca7f1" providerId="ADAL" clId="{D258BF70-7001-47B7-9464-3A19E133DC03}" dt="2024-09-06T08:20:57.488" v="10"/>
          <ac:picMkLst>
            <pc:docMk/>
            <pc:sldMk cId="3626517396" sldId="460"/>
            <ac:picMk id="3" creationId="{7961C06F-CB39-DF8D-18B4-9B82D3CBCF3E}"/>
          </ac:picMkLst>
        </pc:picChg>
        <pc:picChg chg="del">
          <ac:chgData name="Kelly De Leuze | GoodPlanet Belgium" userId="13461656-a2d6-4508-ace5-31c2c38ca7f1" providerId="ADAL" clId="{D258BF70-7001-47B7-9464-3A19E133DC03}" dt="2024-09-06T08:20:57.060" v="9" actId="478"/>
          <ac:picMkLst>
            <pc:docMk/>
            <pc:sldMk cId="3626517396" sldId="460"/>
            <ac:picMk id="10" creationId="{00000000-0000-0000-0000-000000000000}"/>
          </ac:picMkLst>
        </pc:picChg>
        <pc:cxnChg chg="del">
          <ac:chgData name="Kelly De Leuze | GoodPlanet Belgium" userId="13461656-a2d6-4508-ace5-31c2c38ca7f1" providerId="ADAL" clId="{D258BF70-7001-47B7-9464-3A19E133DC03}" dt="2024-09-06T08:21:25.130" v="11" actId="478"/>
          <ac:cxnSpMkLst>
            <pc:docMk/>
            <pc:sldMk cId="3626517396" sldId="460"/>
            <ac:cxnSpMk id="23" creationId="{00000000-0000-0000-0000-000000000000}"/>
          </ac:cxnSpMkLst>
        </pc:cxnChg>
      </pc:sldChg>
      <pc:sldChg chg="addSp delSp modSp mod">
        <pc:chgData name="Kelly De Leuze | GoodPlanet Belgium" userId="13461656-a2d6-4508-ace5-31c2c38ca7f1" providerId="ADAL" clId="{D258BF70-7001-47B7-9464-3A19E133DC03}" dt="2024-09-06T08:22:44.644" v="39"/>
        <pc:sldMkLst>
          <pc:docMk/>
          <pc:sldMk cId="3512597213" sldId="462"/>
        </pc:sldMkLst>
        <pc:picChg chg="add mod">
          <ac:chgData name="Kelly De Leuze | GoodPlanet Belgium" userId="13461656-a2d6-4508-ace5-31c2c38ca7f1" providerId="ADAL" clId="{D258BF70-7001-47B7-9464-3A19E133DC03}" dt="2024-09-06T08:22:44.644" v="39"/>
          <ac:picMkLst>
            <pc:docMk/>
            <pc:sldMk cId="3512597213" sldId="462"/>
            <ac:picMk id="5" creationId="{04EF2559-1BD1-85A0-E859-B93A7A27F49E}"/>
          </ac:picMkLst>
        </pc:picChg>
        <pc:picChg chg="del">
          <ac:chgData name="Kelly De Leuze | GoodPlanet Belgium" userId="13461656-a2d6-4508-ace5-31c2c38ca7f1" providerId="ADAL" clId="{D258BF70-7001-47B7-9464-3A19E133DC03}" dt="2024-09-06T08:22:44.236" v="38" actId="478"/>
          <ac:picMkLst>
            <pc:docMk/>
            <pc:sldMk cId="3512597213" sldId="462"/>
            <ac:picMk id="10" creationId="{00000000-0000-0000-0000-000000000000}"/>
          </ac:picMkLst>
        </pc:picChg>
        <pc:cxnChg chg="del">
          <ac:chgData name="Kelly De Leuze | GoodPlanet Belgium" userId="13461656-a2d6-4508-ace5-31c2c38ca7f1" providerId="ADAL" clId="{D258BF70-7001-47B7-9464-3A19E133DC03}" dt="2024-09-06T08:22:42.788" v="37" actId="478"/>
          <ac:cxnSpMkLst>
            <pc:docMk/>
            <pc:sldMk cId="3512597213" sldId="462"/>
            <ac:cxnSpMk id="23" creationId="{00000000-0000-0000-0000-000000000000}"/>
          </ac:cxnSpMkLst>
        </pc:cxnChg>
      </pc:sldChg>
      <pc:sldChg chg="addSp delSp modSp mod">
        <pc:chgData name="Kelly De Leuze | GoodPlanet Belgium" userId="13461656-a2d6-4508-ace5-31c2c38ca7f1" providerId="ADAL" clId="{D258BF70-7001-47B7-9464-3A19E133DC03}" dt="2024-09-06T08:22:51.831" v="42"/>
        <pc:sldMkLst>
          <pc:docMk/>
          <pc:sldMk cId="264226003" sldId="463"/>
        </pc:sldMkLst>
        <pc:picChg chg="add mod">
          <ac:chgData name="Kelly De Leuze | GoodPlanet Belgium" userId="13461656-a2d6-4508-ace5-31c2c38ca7f1" providerId="ADAL" clId="{D258BF70-7001-47B7-9464-3A19E133DC03}" dt="2024-09-06T08:22:51.831" v="42"/>
          <ac:picMkLst>
            <pc:docMk/>
            <pc:sldMk cId="264226003" sldId="463"/>
            <ac:picMk id="3" creationId="{F6359488-CDE3-38CD-E1F8-A3E82ACE9408}"/>
          </ac:picMkLst>
        </pc:picChg>
        <pc:picChg chg="del">
          <ac:chgData name="Kelly De Leuze | GoodPlanet Belgium" userId="13461656-a2d6-4508-ace5-31c2c38ca7f1" providerId="ADAL" clId="{D258BF70-7001-47B7-9464-3A19E133DC03}" dt="2024-09-06T08:22:51.328" v="41" actId="478"/>
          <ac:picMkLst>
            <pc:docMk/>
            <pc:sldMk cId="264226003" sldId="463"/>
            <ac:picMk id="10" creationId="{00000000-0000-0000-0000-000000000000}"/>
          </ac:picMkLst>
        </pc:picChg>
        <pc:cxnChg chg="del">
          <ac:chgData name="Kelly De Leuze | GoodPlanet Belgium" userId="13461656-a2d6-4508-ace5-31c2c38ca7f1" providerId="ADAL" clId="{D258BF70-7001-47B7-9464-3A19E133DC03}" dt="2024-09-06T08:22:48.301" v="40" actId="478"/>
          <ac:cxnSpMkLst>
            <pc:docMk/>
            <pc:sldMk cId="264226003" sldId="463"/>
            <ac:cxnSpMk id="23" creationId="{00000000-0000-0000-0000-000000000000}"/>
          </ac:cxnSpMkLst>
        </pc:cxnChg>
      </pc:sldChg>
      <pc:sldChg chg="addSp delSp modSp mod">
        <pc:chgData name="Kelly De Leuze | GoodPlanet Belgium" userId="13461656-a2d6-4508-ace5-31c2c38ca7f1" providerId="ADAL" clId="{D258BF70-7001-47B7-9464-3A19E133DC03}" dt="2024-09-06T08:22:58.885" v="45"/>
        <pc:sldMkLst>
          <pc:docMk/>
          <pc:sldMk cId="3584899217" sldId="464"/>
        </pc:sldMkLst>
        <pc:picChg chg="add mod">
          <ac:chgData name="Kelly De Leuze | GoodPlanet Belgium" userId="13461656-a2d6-4508-ace5-31c2c38ca7f1" providerId="ADAL" clId="{D258BF70-7001-47B7-9464-3A19E133DC03}" dt="2024-09-06T08:22:58.885" v="45"/>
          <ac:picMkLst>
            <pc:docMk/>
            <pc:sldMk cId="3584899217" sldId="464"/>
            <ac:picMk id="3" creationId="{C6BDB974-6164-1337-A3E4-642F9D4F7533}"/>
          </ac:picMkLst>
        </pc:picChg>
        <pc:picChg chg="del">
          <ac:chgData name="Kelly De Leuze | GoodPlanet Belgium" userId="13461656-a2d6-4508-ace5-31c2c38ca7f1" providerId="ADAL" clId="{D258BF70-7001-47B7-9464-3A19E133DC03}" dt="2024-09-06T08:22:58.444" v="44" actId="478"/>
          <ac:picMkLst>
            <pc:docMk/>
            <pc:sldMk cId="3584899217" sldId="464"/>
            <ac:picMk id="10" creationId="{00000000-0000-0000-0000-000000000000}"/>
          </ac:picMkLst>
        </pc:picChg>
        <pc:cxnChg chg="del">
          <ac:chgData name="Kelly De Leuze | GoodPlanet Belgium" userId="13461656-a2d6-4508-ace5-31c2c38ca7f1" providerId="ADAL" clId="{D258BF70-7001-47B7-9464-3A19E133DC03}" dt="2024-09-06T08:22:56.964" v="43" actId="478"/>
          <ac:cxnSpMkLst>
            <pc:docMk/>
            <pc:sldMk cId="3584899217" sldId="464"/>
            <ac:cxnSpMk id="23" creationId="{00000000-0000-0000-0000-000000000000}"/>
          </ac:cxnSpMkLst>
        </pc:cxnChg>
      </pc:sldChg>
      <pc:sldChg chg="addSp delSp modSp mod">
        <pc:chgData name="Kelly De Leuze | GoodPlanet Belgium" userId="13461656-a2d6-4508-ace5-31c2c38ca7f1" providerId="ADAL" clId="{D258BF70-7001-47B7-9464-3A19E133DC03}" dt="2024-09-06T08:20:39.254" v="4"/>
        <pc:sldMkLst>
          <pc:docMk/>
          <pc:sldMk cId="1066716368" sldId="465"/>
        </pc:sldMkLst>
        <pc:picChg chg="add mod">
          <ac:chgData name="Kelly De Leuze | GoodPlanet Belgium" userId="13461656-a2d6-4508-ace5-31c2c38ca7f1" providerId="ADAL" clId="{D258BF70-7001-47B7-9464-3A19E133DC03}" dt="2024-09-06T08:20:39.254" v="4"/>
          <ac:picMkLst>
            <pc:docMk/>
            <pc:sldMk cId="1066716368" sldId="465"/>
            <ac:picMk id="2" creationId="{A5A92492-D3E8-382A-B220-A836F9508B7B}"/>
          </ac:picMkLst>
        </pc:picChg>
        <pc:picChg chg="del">
          <ac:chgData name="Kelly De Leuze | GoodPlanet Belgium" userId="13461656-a2d6-4508-ace5-31c2c38ca7f1" providerId="ADAL" clId="{D258BF70-7001-47B7-9464-3A19E133DC03}" dt="2024-09-06T08:20:38.813" v="3" actId="478"/>
          <ac:picMkLst>
            <pc:docMk/>
            <pc:sldMk cId="1066716368" sldId="465"/>
            <ac:picMk id="10" creationId="{00000000-0000-0000-0000-000000000000}"/>
          </ac:picMkLst>
        </pc:picChg>
      </pc:sldChg>
      <pc:sldChg chg="addSp delSp modSp mod">
        <pc:chgData name="Kelly De Leuze | GoodPlanet Belgium" userId="13461656-a2d6-4508-ace5-31c2c38ca7f1" providerId="ADAL" clId="{D258BF70-7001-47B7-9464-3A19E133DC03}" dt="2024-09-06T08:21:51.645" v="18" actId="1037"/>
        <pc:sldMkLst>
          <pc:docMk/>
          <pc:sldMk cId="4032575749" sldId="466"/>
        </pc:sldMkLst>
        <pc:picChg chg="add mod">
          <ac:chgData name="Kelly De Leuze | GoodPlanet Belgium" userId="13461656-a2d6-4508-ace5-31c2c38ca7f1" providerId="ADAL" clId="{D258BF70-7001-47B7-9464-3A19E133DC03}" dt="2024-09-06T08:21:51.645" v="18" actId="1037"/>
          <ac:picMkLst>
            <pc:docMk/>
            <pc:sldMk cId="4032575749" sldId="466"/>
            <ac:picMk id="3" creationId="{220FC617-CDDA-7652-A14E-D30A8474B151}"/>
          </ac:picMkLst>
        </pc:picChg>
        <pc:picChg chg="del">
          <ac:chgData name="Kelly De Leuze | GoodPlanet Belgium" userId="13461656-a2d6-4508-ace5-31c2c38ca7f1" providerId="ADAL" clId="{D258BF70-7001-47B7-9464-3A19E133DC03}" dt="2024-09-06T08:20:48.604" v="7" actId="478"/>
          <ac:picMkLst>
            <pc:docMk/>
            <pc:sldMk cId="4032575749" sldId="466"/>
            <ac:picMk id="10" creationId="{00000000-0000-0000-0000-000000000000}"/>
          </ac:picMkLst>
        </pc:picChg>
        <pc:cxnChg chg="del">
          <ac:chgData name="Kelly De Leuze | GoodPlanet Belgium" userId="13461656-a2d6-4508-ace5-31c2c38ca7f1" providerId="ADAL" clId="{D258BF70-7001-47B7-9464-3A19E133DC03}" dt="2024-09-06T08:21:49.144" v="15" actId="478"/>
          <ac:cxnSpMkLst>
            <pc:docMk/>
            <pc:sldMk cId="4032575749" sldId="466"/>
            <ac:cxnSpMk id="23" creationId="{00000000-0000-0000-0000-000000000000}"/>
          </ac:cxnSpMkLst>
        </pc:cxnChg>
      </pc:sldChg>
      <pc:sldChg chg="addSp delSp modSp mod">
        <pc:chgData name="Kelly De Leuze | GoodPlanet Belgium" userId="13461656-a2d6-4508-ace5-31c2c38ca7f1" providerId="ADAL" clId="{D258BF70-7001-47B7-9464-3A19E133DC03}" dt="2024-09-06T08:23:41.980" v="57"/>
        <pc:sldMkLst>
          <pc:docMk/>
          <pc:sldMk cId="2093659965" sldId="468"/>
        </pc:sldMkLst>
        <pc:picChg chg="add mod">
          <ac:chgData name="Kelly De Leuze | GoodPlanet Belgium" userId="13461656-a2d6-4508-ace5-31c2c38ca7f1" providerId="ADAL" clId="{D258BF70-7001-47B7-9464-3A19E133DC03}" dt="2024-09-06T08:23:41.980" v="57"/>
          <ac:picMkLst>
            <pc:docMk/>
            <pc:sldMk cId="2093659965" sldId="468"/>
            <ac:picMk id="4" creationId="{9151D466-DCB9-A185-8330-6B2E6DC150C7}"/>
          </ac:picMkLst>
        </pc:picChg>
        <pc:picChg chg="del">
          <ac:chgData name="Kelly De Leuze | GoodPlanet Belgium" userId="13461656-a2d6-4508-ace5-31c2c38ca7f1" providerId="ADAL" clId="{D258BF70-7001-47B7-9464-3A19E133DC03}" dt="2024-09-06T08:23:41.542" v="56" actId="478"/>
          <ac:picMkLst>
            <pc:docMk/>
            <pc:sldMk cId="2093659965" sldId="468"/>
            <ac:picMk id="10" creationId="{00000000-0000-0000-0000-000000000000}"/>
          </ac:picMkLst>
        </pc:picChg>
        <pc:cxnChg chg="del">
          <ac:chgData name="Kelly De Leuze | GoodPlanet Belgium" userId="13461656-a2d6-4508-ace5-31c2c38ca7f1" providerId="ADAL" clId="{D258BF70-7001-47B7-9464-3A19E133DC03}" dt="2024-09-06T08:23:40.344" v="55" actId="478"/>
          <ac:cxnSpMkLst>
            <pc:docMk/>
            <pc:sldMk cId="2093659965" sldId="468"/>
            <ac:cxnSpMk id="23" creationId="{00000000-0000-0000-0000-000000000000}"/>
          </ac:cxnSpMkLst>
        </pc:cxnChg>
      </pc:sldChg>
      <pc:sldChg chg="addSp delSp modSp mod">
        <pc:chgData name="Kelly De Leuze | GoodPlanet Belgium" userId="13461656-a2d6-4508-ace5-31c2c38ca7f1" providerId="ADAL" clId="{D258BF70-7001-47B7-9464-3A19E133DC03}" dt="2024-09-06T08:23:15.856" v="48" actId="478"/>
        <pc:sldMkLst>
          <pc:docMk/>
          <pc:sldMk cId="1817833419" sldId="471"/>
        </pc:sldMkLst>
        <pc:picChg chg="add mod">
          <ac:chgData name="Kelly De Leuze | GoodPlanet Belgium" userId="13461656-a2d6-4508-ace5-31c2c38ca7f1" providerId="ADAL" clId="{D258BF70-7001-47B7-9464-3A19E133DC03}" dt="2024-09-06T08:23:07.975" v="47"/>
          <ac:picMkLst>
            <pc:docMk/>
            <pc:sldMk cId="1817833419" sldId="471"/>
            <ac:picMk id="3" creationId="{A8EF678D-7658-9EF0-ABED-32950468C2BA}"/>
          </ac:picMkLst>
        </pc:picChg>
        <pc:picChg chg="del">
          <ac:chgData name="Kelly De Leuze | GoodPlanet Belgium" userId="13461656-a2d6-4508-ace5-31c2c38ca7f1" providerId="ADAL" clId="{D258BF70-7001-47B7-9464-3A19E133DC03}" dt="2024-09-06T08:23:07.536" v="46" actId="478"/>
          <ac:picMkLst>
            <pc:docMk/>
            <pc:sldMk cId="1817833419" sldId="471"/>
            <ac:picMk id="10" creationId="{00000000-0000-0000-0000-000000000000}"/>
          </ac:picMkLst>
        </pc:picChg>
        <pc:cxnChg chg="del">
          <ac:chgData name="Kelly De Leuze | GoodPlanet Belgium" userId="13461656-a2d6-4508-ace5-31c2c38ca7f1" providerId="ADAL" clId="{D258BF70-7001-47B7-9464-3A19E133DC03}" dt="2024-09-06T08:23:15.856" v="48" actId="478"/>
          <ac:cxnSpMkLst>
            <pc:docMk/>
            <pc:sldMk cId="1817833419" sldId="471"/>
            <ac:cxnSpMk id="23" creationId="{00000000-0000-0000-0000-000000000000}"/>
          </ac:cxnSpMkLst>
        </pc:cxnChg>
      </pc:sldChg>
      <pc:sldChg chg="addSp delSp modSp mod">
        <pc:chgData name="Kelly De Leuze | GoodPlanet Belgium" userId="13461656-a2d6-4508-ace5-31c2c38ca7f1" providerId="ADAL" clId="{D258BF70-7001-47B7-9464-3A19E133DC03}" dt="2024-09-06T08:23:27.072" v="51"/>
        <pc:sldMkLst>
          <pc:docMk/>
          <pc:sldMk cId="3208814339" sldId="474"/>
        </pc:sldMkLst>
        <pc:picChg chg="add mod">
          <ac:chgData name="Kelly De Leuze | GoodPlanet Belgium" userId="13461656-a2d6-4508-ace5-31c2c38ca7f1" providerId="ADAL" clId="{D258BF70-7001-47B7-9464-3A19E133DC03}" dt="2024-09-06T08:23:27.072" v="51"/>
          <ac:picMkLst>
            <pc:docMk/>
            <pc:sldMk cId="3208814339" sldId="474"/>
            <ac:picMk id="3" creationId="{C15F15B8-8A4D-566D-691D-41A729B5B349}"/>
          </ac:picMkLst>
        </pc:picChg>
        <pc:picChg chg="del">
          <ac:chgData name="Kelly De Leuze | GoodPlanet Belgium" userId="13461656-a2d6-4508-ace5-31c2c38ca7f1" providerId="ADAL" clId="{D258BF70-7001-47B7-9464-3A19E133DC03}" dt="2024-09-06T08:23:26.680" v="50" actId="478"/>
          <ac:picMkLst>
            <pc:docMk/>
            <pc:sldMk cId="3208814339" sldId="474"/>
            <ac:picMk id="10" creationId="{00000000-0000-0000-0000-000000000000}"/>
          </ac:picMkLst>
        </pc:picChg>
        <pc:cxnChg chg="del">
          <ac:chgData name="Kelly De Leuze | GoodPlanet Belgium" userId="13461656-a2d6-4508-ace5-31c2c38ca7f1" providerId="ADAL" clId="{D258BF70-7001-47B7-9464-3A19E133DC03}" dt="2024-09-06T08:23:23.497" v="49" actId="478"/>
          <ac:cxnSpMkLst>
            <pc:docMk/>
            <pc:sldMk cId="3208814339" sldId="474"/>
            <ac:cxnSpMk id="23" creationId="{00000000-0000-0000-0000-000000000000}"/>
          </ac:cxnSpMkLst>
        </pc:cxnChg>
      </pc:sldChg>
      <pc:sldChg chg="addSp delSp modSp mod">
        <pc:chgData name="Kelly De Leuze | GoodPlanet Belgium" userId="13461656-a2d6-4508-ace5-31c2c38ca7f1" providerId="ADAL" clId="{D258BF70-7001-47B7-9464-3A19E133DC03}" dt="2024-09-06T08:23:34.745" v="54"/>
        <pc:sldMkLst>
          <pc:docMk/>
          <pc:sldMk cId="810070373" sldId="479"/>
        </pc:sldMkLst>
        <pc:picChg chg="add mod">
          <ac:chgData name="Kelly De Leuze | GoodPlanet Belgium" userId="13461656-a2d6-4508-ace5-31c2c38ca7f1" providerId="ADAL" clId="{D258BF70-7001-47B7-9464-3A19E133DC03}" dt="2024-09-06T08:23:34.745" v="54"/>
          <ac:picMkLst>
            <pc:docMk/>
            <pc:sldMk cId="810070373" sldId="479"/>
            <ac:picMk id="2" creationId="{8B3298BA-ECFE-7A1A-59D8-927A7E23C31D}"/>
          </ac:picMkLst>
        </pc:picChg>
        <pc:picChg chg="del">
          <ac:chgData name="Kelly De Leuze | GoodPlanet Belgium" userId="13461656-a2d6-4508-ace5-31c2c38ca7f1" providerId="ADAL" clId="{D258BF70-7001-47B7-9464-3A19E133DC03}" dt="2024-09-06T08:23:34.295" v="53" actId="478"/>
          <ac:picMkLst>
            <pc:docMk/>
            <pc:sldMk cId="810070373" sldId="479"/>
            <ac:picMk id="10" creationId="{00000000-0000-0000-0000-000000000000}"/>
          </ac:picMkLst>
        </pc:picChg>
        <pc:cxnChg chg="del">
          <ac:chgData name="Kelly De Leuze | GoodPlanet Belgium" userId="13461656-a2d6-4508-ace5-31c2c38ca7f1" providerId="ADAL" clId="{D258BF70-7001-47B7-9464-3A19E133DC03}" dt="2024-09-06T08:23:32.955" v="52" actId="478"/>
          <ac:cxnSpMkLst>
            <pc:docMk/>
            <pc:sldMk cId="810070373" sldId="479"/>
            <ac:cxnSpMk id="23" creationId="{00000000-0000-0000-0000-000000000000}"/>
          </ac:cxnSpMkLst>
        </pc:cxnChg>
      </pc:sldChg>
      <pc:sldChg chg="addSp delSp modSp mod">
        <pc:chgData name="Kelly De Leuze | GoodPlanet Belgium" userId="13461656-a2d6-4508-ace5-31c2c38ca7f1" providerId="ADAL" clId="{D258BF70-7001-47B7-9464-3A19E133DC03}" dt="2024-09-06T08:24:15.261" v="69"/>
        <pc:sldMkLst>
          <pc:docMk/>
          <pc:sldMk cId="3770346087" sldId="483"/>
        </pc:sldMkLst>
        <pc:picChg chg="add mod">
          <ac:chgData name="Kelly De Leuze | GoodPlanet Belgium" userId="13461656-a2d6-4508-ace5-31c2c38ca7f1" providerId="ADAL" clId="{D258BF70-7001-47B7-9464-3A19E133DC03}" dt="2024-09-06T08:24:15.261" v="69"/>
          <ac:picMkLst>
            <pc:docMk/>
            <pc:sldMk cId="3770346087" sldId="483"/>
            <ac:picMk id="3" creationId="{70059796-9919-1A9A-4F5C-B65D0D421533}"/>
          </ac:picMkLst>
        </pc:picChg>
        <pc:picChg chg="del">
          <ac:chgData name="Kelly De Leuze | GoodPlanet Belgium" userId="13461656-a2d6-4508-ace5-31c2c38ca7f1" providerId="ADAL" clId="{D258BF70-7001-47B7-9464-3A19E133DC03}" dt="2024-09-06T08:24:14.326" v="68" actId="478"/>
          <ac:picMkLst>
            <pc:docMk/>
            <pc:sldMk cId="3770346087" sldId="483"/>
            <ac:picMk id="10" creationId="{00000000-0000-0000-0000-000000000000}"/>
          </ac:picMkLst>
        </pc:picChg>
        <pc:cxnChg chg="del">
          <ac:chgData name="Kelly De Leuze | GoodPlanet Belgium" userId="13461656-a2d6-4508-ace5-31c2c38ca7f1" providerId="ADAL" clId="{D258BF70-7001-47B7-9464-3A19E133DC03}" dt="2024-09-06T08:24:13.709" v="67" actId="478"/>
          <ac:cxnSpMkLst>
            <pc:docMk/>
            <pc:sldMk cId="3770346087" sldId="483"/>
            <ac:cxnSpMk id="23" creationId="{00000000-0000-0000-0000-000000000000}"/>
          </ac:cxnSpMkLst>
        </pc:cxnChg>
      </pc:sldChg>
      <pc:sldChg chg="addSp delSp modSp mod">
        <pc:chgData name="Kelly De Leuze | GoodPlanet Belgium" userId="13461656-a2d6-4508-ace5-31c2c38ca7f1" providerId="ADAL" clId="{D258BF70-7001-47B7-9464-3A19E133DC03}" dt="2024-09-06T08:23:50.777" v="60"/>
        <pc:sldMkLst>
          <pc:docMk/>
          <pc:sldMk cId="1713450147" sldId="488"/>
        </pc:sldMkLst>
        <pc:picChg chg="add mod">
          <ac:chgData name="Kelly De Leuze | GoodPlanet Belgium" userId="13461656-a2d6-4508-ace5-31c2c38ca7f1" providerId="ADAL" clId="{D258BF70-7001-47B7-9464-3A19E133DC03}" dt="2024-09-06T08:23:50.777" v="60"/>
          <ac:picMkLst>
            <pc:docMk/>
            <pc:sldMk cId="1713450147" sldId="488"/>
            <ac:picMk id="4" creationId="{1E46E2B7-5BD4-CE75-3FB9-8E688A481F61}"/>
          </ac:picMkLst>
        </pc:picChg>
        <pc:picChg chg="del">
          <ac:chgData name="Kelly De Leuze | GoodPlanet Belgium" userId="13461656-a2d6-4508-ace5-31c2c38ca7f1" providerId="ADAL" clId="{D258BF70-7001-47B7-9464-3A19E133DC03}" dt="2024-09-06T08:23:49.757" v="59" actId="478"/>
          <ac:picMkLst>
            <pc:docMk/>
            <pc:sldMk cId="1713450147" sldId="488"/>
            <ac:picMk id="10" creationId="{00000000-0000-0000-0000-000000000000}"/>
          </ac:picMkLst>
        </pc:picChg>
        <pc:cxnChg chg="del">
          <ac:chgData name="Kelly De Leuze | GoodPlanet Belgium" userId="13461656-a2d6-4508-ace5-31c2c38ca7f1" providerId="ADAL" clId="{D258BF70-7001-47B7-9464-3A19E133DC03}" dt="2024-09-06T08:23:48.839" v="58" actId="478"/>
          <ac:cxnSpMkLst>
            <pc:docMk/>
            <pc:sldMk cId="1713450147" sldId="488"/>
            <ac:cxnSpMk id="23" creationId="{00000000-0000-0000-0000-000000000000}"/>
          </ac:cxnSpMkLst>
        </pc:cxnChg>
      </pc:sldChg>
      <pc:sldChg chg="addSp delSp modSp mod">
        <pc:chgData name="Kelly De Leuze | GoodPlanet Belgium" userId="13461656-a2d6-4508-ace5-31c2c38ca7f1" providerId="ADAL" clId="{D258BF70-7001-47B7-9464-3A19E133DC03}" dt="2024-09-06T08:24:09.817" v="66" actId="478"/>
        <pc:sldMkLst>
          <pc:docMk/>
          <pc:sldMk cId="2541534457" sldId="489"/>
        </pc:sldMkLst>
        <pc:picChg chg="add mod">
          <ac:chgData name="Kelly De Leuze | GoodPlanet Belgium" userId="13461656-a2d6-4508-ace5-31c2c38ca7f1" providerId="ADAL" clId="{D258BF70-7001-47B7-9464-3A19E133DC03}" dt="2024-09-06T08:24:06.316" v="65"/>
          <ac:picMkLst>
            <pc:docMk/>
            <pc:sldMk cId="2541534457" sldId="489"/>
            <ac:picMk id="3" creationId="{5DD24EA1-1702-D034-AD08-3188EB65C35E}"/>
          </ac:picMkLst>
        </pc:picChg>
        <pc:picChg chg="del">
          <ac:chgData name="Kelly De Leuze | GoodPlanet Belgium" userId="13461656-a2d6-4508-ace5-31c2c38ca7f1" providerId="ADAL" clId="{D258BF70-7001-47B7-9464-3A19E133DC03}" dt="2024-09-06T08:24:05.551" v="64" actId="478"/>
          <ac:picMkLst>
            <pc:docMk/>
            <pc:sldMk cId="2541534457" sldId="489"/>
            <ac:picMk id="10" creationId="{00000000-0000-0000-0000-000000000000}"/>
          </ac:picMkLst>
        </pc:picChg>
        <pc:cxnChg chg="del">
          <ac:chgData name="Kelly De Leuze | GoodPlanet Belgium" userId="13461656-a2d6-4508-ace5-31c2c38ca7f1" providerId="ADAL" clId="{D258BF70-7001-47B7-9464-3A19E133DC03}" dt="2024-09-06T08:24:09.817" v="66" actId="478"/>
          <ac:cxnSpMkLst>
            <pc:docMk/>
            <pc:sldMk cId="2541534457" sldId="489"/>
            <ac:cxnSpMk id="23" creationId="{00000000-0000-0000-0000-000000000000}"/>
          </ac:cxnSpMkLst>
        </pc:cxnChg>
      </pc:sldChg>
      <pc:sldChg chg="addSp delSp modSp mod">
        <pc:chgData name="Kelly De Leuze | GoodPlanet Belgium" userId="13461656-a2d6-4508-ace5-31c2c38ca7f1" providerId="ADAL" clId="{D258BF70-7001-47B7-9464-3A19E133DC03}" dt="2024-09-06T08:24:00.204" v="63"/>
        <pc:sldMkLst>
          <pc:docMk/>
          <pc:sldMk cId="3918593496" sldId="497"/>
        </pc:sldMkLst>
        <pc:picChg chg="add mod">
          <ac:chgData name="Kelly De Leuze | GoodPlanet Belgium" userId="13461656-a2d6-4508-ace5-31c2c38ca7f1" providerId="ADAL" clId="{D258BF70-7001-47B7-9464-3A19E133DC03}" dt="2024-09-06T08:24:00.204" v="63"/>
          <ac:picMkLst>
            <pc:docMk/>
            <pc:sldMk cId="3918593496" sldId="497"/>
            <ac:picMk id="3" creationId="{B2E8530A-4260-D9A2-AC94-B583DB52C215}"/>
          </ac:picMkLst>
        </pc:picChg>
        <pc:picChg chg="del">
          <ac:chgData name="Kelly De Leuze | GoodPlanet Belgium" userId="13461656-a2d6-4508-ace5-31c2c38ca7f1" providerId="ADAL" clId="{D258BF70-7001-47B7-9464-3A19E133DC03}" dt="2024-09-06T08:23:57.747" v="61" actId="478"/>
          <ac:picMkLst>
            <pc:docMk/>
            <pc:sldMk cId="3918593496" sldId="497"/>
            <ac:picMk id="10" creationId="{00000000-0000-0000-0000-000000000000}"/>
          </ac:picMkLst>
        </pc:picChg>
        <pc:cxnChg chg="del">
          <ac:chgData name="Kelly De Leuze | GoodPlanet Belgium" userId="13461656-a2d6-4508-ace5-31c2c38ca7f1" providerId="ADAL" clId="{D258BF70-7001-47B7-9464-3A19E133DC03}" dt="2024-09-06T08:23:59.638" v="62" actId="478"/>
          <ac:cxnSpMkLst>
            <pc:docMk/>
            <pc:sldMk cId="3918593496" sldId="497"/>
            <ac:cxnSpMk id="23" creationId="{00000000-0000-0000-0000-000000000000}"/>
          </ac:cxnSpMkLst>
        </pc:cxnChg>
      </pc:sldChg>
      <pc:sldChg chg="addSp delSp modSp mod">
        <pc:chgData name="Kelly De Leuze | GoodPlanet Belgium" userId="13461656-a2d6-4508-ace5-31c2c38ca7f1" providerId="ADAL" clId="{D258BF70-7001-47B7-9464-3A19E133DC03}" dt="2024-09-06T08:24:23.774" v="72"/>
        <pc:sldMkLst>
          <pc:docMk/>
          <pc:sldMk cId="1516236284" sldId="501"/>
        </pc:sldMkLst>
        <pc:picChg chg="add mod">
          <ac:chgData name="Kelly De Leuze | GoodPlanet Belgium" userId="13461656-a2d6-4508-ace5-31c2c38ca7f1" providerId="ADAL" clId="{D258BF70-7001-47B7-9464-3A19E133DC03}" dt="2024-09-06T08:24:23.774" v="72"/>
          <ac:picMkLst>
            <pc:docMk/>
            <pc:sldMk cId="1516236284" sldId="501"/>
            <ac:picMk id="3" creationId="{959444F9-EE70-50DA-92D6-2C34323A9B4F}"/>
          </ac:picMkLst>
        </pc:picChg>
        <pc:picChg chg="del">
          <ac:chgData name="Kelly De Leuze | GoodPlanet Belgium" userId="13461656-a2d6-4508-ace5-31c2c38ca7f1" providerId="ADAL" clId="{D258BF70-7001-47B7-9464-3A19E133DC03}" dt="2024-09-06T08:24:22.973" v="71" actId="478"/>
          <ac:picMkLst>
            <pc:docMk/>
            <pc:sldMk cId="1516236284" sldId="501"/>
            <ac:picMk id="10" creationId="{00000000-0000-0000-0000-000000000000}"/>
          </ac:picMkLst>
        </pc:picChg>
        <pc:cxnChg chg="del">
          <ac:chgData name="Kelly De Leuze | GoodPlanet Belgium" userId="13461656-a2d6-4508-ace5-31c2c38ca7f1" providerId="ADAL" clId="{D258BF70-7001-47B7-9464-3A19E133DC03}" dt="2024-09-06T08:24:22.261" v="70" actId="478"/>
          <ac:cxnSpMkLst>
            <pc:docMk/>
            <pc:sldMk cId="1516236284" sldId="501"/>
            <ac:cxnSpMk id="23" creationId="{00000000-0000-0000-0000-000000000000}"/>
          </ac:cxnSpMkLst>
        </pc:cxnChg>
      </pc:sldChg>
      <pc:sldChg chg="addSp delSp modSp mod">
        <pc:chgData name="Kelly De Leuze | GoodPlanet Belgium" userId="13461656-a2d6-4508-ace5-31c2c38ca7f1" providerId="ADAL" clId="{D258BF70-7001-47B7-9464-3A19E133DC03}" dt="2024-09-06T08:24:30.515" v="75"/>
        <pc:sldMkLst>
          <pc:docMk/>
          <pc:sldMk cId="1450298900" sldId="504"/>
        </pc:sldMkLst>
        <pc:picChg chg="add mod">
          <ac:chgData name="Kelly De Leuze | GoodPlanet Belgium" userId="13461656-a2d6-4508-ace5-31c2c38ca7f1" providerId="ADAL" clId="{D258BF70-7001-47B7-9464-3A19E133DC03}" dt="2024-09-06T08:24:30.515" v="75"/>
          <ac:picMkLst>
            <pc:docMk/>
            <pc:sldMk cId="1450298900" sldId="504"/>
            <ac:picMk id="3" creationId="{51BFBB32-056F-F625-0066-CF78422065E3}"/>
          </ac:picMkLst>
        </pc:picChg>
        <pc:picChg chg="del">
          <ac:chgData name="Kelly De Leuze | GoodPlanet Belgium" userId="13461656-a2d6-4508-ace5-31c2c38ca7f1" providerId="ADAL" clId="{D258BF70-7001-47B7-9464-3A19E133DC03}" dt="2024-09-06T08:24:30.130" v="74" actId="478"/>
          <ac:picMkLst>
            <pc:docMk/>
            <pc:sldMk cId="1450298900" sldId="504"/>
            <ac:picMk id="10" creationId="{00000000-0000-0000-0000-000000000000}"/>
          </ac:picMkLst>
        </pc:picChg>
        <pc:cxnChg chg="del">
          <ac:chgData name="Kelly De Leuze | GoodPlanet Belgium" userId="13461656-a2d6-4508-ace5-31c2c38ca7f1" providerId="ADAL" clId="{D258BF70-7001-47B7-9464-3A19E133DC03}" dt="2024-09-06T08:24:28.365" v="73" actId="478"/>
          <ac:cxnSpMkLst>
            <pc:docMk/>
            <pc:sldMk cId="1450298900" sldId="504"/>
            <ac:cxnSpMk id="23" creationId="{00000000-0000-0000-0000-000000000000}"/>
          </ac:cxnSpMkLst>
        </pc:cxnChg>
      </pc:sldChg>
      <pc:sldChg chg="addSp delSp modSp mod">
        <pc:chgData name="Kelly De Leuze | GoodPlanet Belgium" userId="13461656-a2d6-4508-ace5-31c2c38ca7f1" providerId="ADAL" clId="{D258BF70-7001-47B7-9464-3A19E133DC03}" dt="2024-09-06T08:24:49.212" v="81"/>
        <pc:sldMkLst>
          <pc:docMk/>
          <pc:sldMk cId="4284857290" sldId="526"/>
        </pc:sldMkLst>
        <pc:picChg chg="add mod">
          <ac:chgData name="Kelly De Leuze | GoodPlanet Belgium" userId="13461656-a2d6-4508-ace5-31c2c38ca7f1" providerId="ADAL" clId="{D258BF70-7001-47B7-9464-3A19E133DC03}" dt="2024-09-06T08:24:49.212" v="81"/>
          <ac:picMkLst>
            <pc:docMk/>
            <pc:sldMk cId="4284857290" sldId="526"/>
            <ac:picMk id="4" creationId="{1466E6F6-FC94-FF52-61CE-04659913F376}"/>
          </ac:picMkLst>
        </pc:picChg>
        <pc:picChg chg="del">
          <ac:chgData name="Kelly De Leuze | GoodPlanet Belgium" userId="13461656-a2d6-4508-ace5-31c2c38ca7f1" providerId="ADAL" clId="{D258BF70-7001-47B7-9464-3A19E133DC03}" dt="2024-09-06T08:24:48.829" v="80" actId="478"/>
          <ac:picMkLst>
            <pc:docMk/>
            <pc:sldMk cId="4284857290" sldId="526"/>
            <ac:picMk id="10" creationId="{00000000-0000-0000-0000-000000000000}"/>
          </ac:picMkLst>
        </pc:picChg>
        <pc:cxnChg chg="del">
          <ac:chgData name="Kelly De Leuze | GoodPlanet Belgium" userId="13461656-a2d6-4508-ace5-31c2c38ca7f1" providerId="ADAL" clId="{D258BF70-7001-47B7-9464-3A19E133DC03}" dt="2024-09-06T08:24:47.785" v="79" actId="478"/>
          <ac:cxnSpMkLst>
            <pc:docMk/>
            <pc:sldMk cId="4284857290" sldId="526"/>
            <ac:cxnSpMk id="23" creationId="{00000000-0000-0000-0000-000000000000}"/>
          </ac:cxnSpMkLst>
        </pc:cxnChg>
      </pc:sldChg>
      <pc:sldChg chg="addSp delSp modSp mod">
        <pc:chgData name="Kelly De Leuze | GoodPlanet Belgium" userId="13461656-a2d6-4508-ace5-31c2c38ca7f1" providerId="ADAL" clId="{D258BF70-7001-47B7-9464-3A19E133DC03}" dt="2024-09-06T08:24:42.628" v="78"/>
        <pc:sldMkLst>
          <pc:docMk/>
          <pc:sldMk cId="2155089281" sldId="527"/>
        </pc:sldMkLst>
        <pc:picChg chg="add mod">
          <ac:chgData name="Kelly De Leuze | GoodPlanet Belgium" userId="13461656-a2d6-4508-ace5-31c2c38ca7f1" providerId="ADAL" clId="{D258BF70-7001-47B7-9464-3A19E133DC03}" dt="2024-09-06T08:24:42.628" v="78"/>
          <ac:picMkLst>
            <pc:docMk/>
            <pc:sldMk cId="2155089281" sldId="527"/>
            <ac:picMk id="3" creationId="{FCD9FA5C-A16C-C44F-A604-7DE386C045B9}"/>
          </ac:picMkLst>
        </pc:picChg>
        <pc:picChg chg="del">
          <ac:chgData name="Kelly De Leuze | GoodPlanet Belgium" userId="13461656-a2d6-4508-ace5-31c2c38ca7f1" providerId="ADAL" clId="{D258BF70-7001-47B7-9464-3A19E133DC03}" dt="2024-09-06T08:24:41.633" v="77" actId="478"/>
          <ac:picMkLst>
            <pc:docMk/>
            <pc:sldMk cId="2155089281" sldId="527"/>
            <ac:picMk id="10" creationId="{00000000-0000-0000-0000-000000000000}"/>
          </ac:picMkLst>
        </pc:picChg>
        <pc:cxnChg chg="del">
          <ac:chgData name="Kelly De Leuze | GoodPlanet Belgium" userId="13461656-a2d6-4508-ace5-31c2c38ca7f1" providerId="ADAL" clId="{D258BF70-7001-47B7-9464-3A19E133DC03}" dt="2024-09-06T08:24:41" v="76" actId="478"/>
          <ac:cxnSpMkLst>
            <pc:docMk/>
            <pc:sldMk cId="2155089281" sldId="527"/>
            <ac:cxnSpMk id="23" creationId="{00000000-0000-0000-0000-000000000000}"/>
          </ac:cxnSpMkLst>
        </pc:cxnChg>
      </pc:sldChg>
      <pc:sldChg chg="addSp delSp modSp mod">
        <pc:chgData name="Kelly De Leuze | GoodPlanet Belgium" userId="13461656-a2d6-4508-ace5-31c2c38ca7f1" providerId="ADAL" clId="{D258BF70-7001-47B7-9464-3A19E133DC03}" dt="2024-09-06T08:37:25.667" v="150"/>
        <pc:sldMkLst>
          <pc:docMk/>
          <pc:sldMk cId="2572479934" sldId="530"/>
        </pc:sldMkLst>
        <pc:picChg chg="add mod">
          <ac:chgData name="Kelly De Leuze | GoodPlanet Belgium" userId="13461656-a2d6-4508-ace5-31c2c38ca7f1" providerId="ADAL" clId="{D258BF70-7001-47B7-9464-3A19E133DC03}" dt="2024-09-06T08:37:25.667" v="150"/>
          <ac:picMkLst>
            <pc:docMk/>
            <pc:sldMk cId="2572479934" sldId="530"/>
            <ac:picMk id="3" creationId="{FC22B594-2D8C-E70C-7978-D63FA152A207}"/>
          </ac:picMkLst>
        </pc:picChg>
        <pc:picChg chg="del">
          <ac:chgData name="Kelly De Leuze | GoodPlanet Belgium" userId="13461656-a2d6-4508-ace5-31c2c38ca7f1" providerId="ADAL" clId="{D258BF70-7001-47B7-9464-3A19E133DC03}" dt="2024-09-06T08:37:25.210" v="149" actId="478"/>
          <ac:picMkLst>
            <pc:docMk/>
            <pc:sldMk cId="2572479934" sldId="530"/>
            <ac:picMk id="7" creationId="{E3009BD6-68DD-4D7F-BACD-8CFDDEA0A185}"/>
          </ac:picMkLst>
        </pc:picChg>
      </pc:sldChg>
      <pc:sldChg chg="addSp delSp modSp mod">
        <pc:chgData name="Kelly De Leuze | GoodPlanet Belgium" userId="13461656-a2d6-4508-ace5-31c2c38ca7f1" providerId="ADAL" clId="{D258BF70-7001-47B7-9464-3A19E133DC03}" dt="2024-09-06T08:26:13.060" v="86"/>
        <pc:sldMkLst>
          <pc:docMk/>
          <pc:sldMk cId="769406403" sldId="531"/>
        </pc:sldMkLst>
        <pc:picChg chg="add mod">
          <ac:chgData name="Kelly De Leuze | GoodPlanet Belgium" userId="13461656-a2d6-4508-ace5-31c2c38ca7f1" providerId="ADAL" clId="{D258BF70-7001-47B7-9464-3A19E133DC03}" dt="2024-09-06T08:26:13.060" v="86"/>
          <ac:picMkLst>
            <pc:docMk/>
            <pc:sldMk cId="769406403" sldId="531"/>
            <ac:picMk id="3" creationId="{7BAC0847-6BD6-B87D-FE35-1240D61EA2E3}"/>
          </ac:picMkLst>
        </pc:picChg>
        <pc:picChg chg="del">
          <ac:chgData name="Kelly De Leuze | GoodPlanet Belgium" userId="13461656-a2d6-4508-ace5-31c2c38ca7f1" providerId="ADAL" clId="{D258BF70-7001-47B7-9464-3A19E133DC03}" dt="2024-09-06T08:26:09.278" v="84" actId="478"/>
          <ac:picMkLst>
            <pc:docMk/>
            <pc:sldMk cId="769406403" sldId="531"/>
            <ac:picMk id="10" creationId="{00000000-0000-0000-0000-000000000000}"/>
          </ac:picMkLst>
        </pc:picChg>
        <pc:cxnChg chg="del">
          <ac:chgData name="Kelly De Leuze | GoodPlanet Belgium" userId="13461656-a2d6-4508-ace5-31c2c38ca7f1" providerId="ADAL" clId="{D258BF70-7001-47B7-9464-3A19E133DC03}" dt="2024-09-06T08:26:12.352" v="85" actId="478"/>
          <ac:cxnSpMkLst>
            <pc:docMk/>
            <pc:sldMk cId="769406403" sldId="531"/>
            <ac:cxnSpMk id="23" creationId="{00000000-0000-0000-0000-000000000000}"/>
          </ac:cxnSpMkLst>
        </pc:cxnChg>
      </pc:sldChg>
      <pc:sldChg chg="addSp delSp modSp mod">
        <pc:chgData name="Kelly De Leuze | GoodPlanet Belgium" userId="13461656-a2d6-4508-ace5-31c2c38ca7f1" providerId="ADAL" clId="{D258BF70-7001-47B7-9464-3A19E133DC03}" dt="2024-09-06T08:26:21.755" v="89"/>
        <pc:sldMkLst>
          <pc:docMk/>
          <pc:sldMk cId="4081521967" sldId="532"/>
        </pc:sldMkLst>
        <pc:picChg chg="add mod">
          <ac:chgData name="Kelly De Leuze | GoodPlanet Belgium" userId="13461656-a2d6-4508-ace5-31c2c38ca7f1" providerId="ADAL" clId="{D258BF70-7001-47B7-9464-3A19E133DC03}" dt="2024-09-06T08:26:21.755" v="89"/>
          <ac:picMkLst>
            <pc:docMk/>
            <pc:sldMk cId="4081521967" sldId="532"/>
            <ac:picMk id="3" creationId="{A53895A0-5E79-443F-F9C9-E088B6A80CFA}"/>
          </ac:picMkLst>
        </pc:picChg>
        <pc:picChg chg="del">
          <ac:chgData name="Kelly De Leuze | GoodPlanet Belgium" userId="13461656-a2d6-4508-ace5-31c2c38ca7f1" providerId="ADAL" clId="{D258BF70-7001-47B7-9464-3A19E133DC03}" dt="2024-09-06T08:26:21.343" v="88" actId="478"/>
          <ac:picMkLst>
            <pc:docMk/>
            <pc:sldMk cId="4081521967" sldId="532"/>
            <ac:picMk id="10" creationId="{00000000-0000-0000-0000-000000000000}"/>
          </ac:picMkLst>
        </pc:picChg>
        <pc:cxnChg chg="del">
          <ac:chgData name="Kelly De Leuze | GoodPlanet Belgium" userId="13461656-a2d6-4508-ace5-31c2c38ca7f1" providerId="ADAL" clId="{D258BF70-7001-47B7-9464-3A19E133DC03}" dt="2024-09-06T08:26:20.153" v="87" actId="478"/>
          <ac:cxnSpMkLst>
            <pc:docMk/>
            <pc:sldMk cId="4081521967" sldId="532"/>
            <ac:cxnSpMk id="23" creationId="{00000000-0000-0000-0000-000000000000}"/>
          </ac:cxnSpMkLst>
        </pc:cxnChg>
      </pc:sldChg>
      <pc:sldChg chg="addSp delSp modSp mod">
        <pc:chgData name="Kelly De Leuze | GoodPlanet Belgium" userId="13461656-a2d6-4508-ace5-31c2c38ca7f1" providerId="ADAL" clId="{D258BF70-7001-47B7-9464-3A19E133DC03}" dt="2024-09-06T08:37:33.837" v="152"/>
        <pc:sldMkLst>
          <pc:docMk/>
          <pc:sldMk cId="3314742807" sldId="533"/>
        </pc:sldMkLst>
        <pc:picChg chg="add mod">
          <ac:chgData name="Kelly De Leuze | GoodPlanet Belgium" userId="13461656-a2d6-4508-ace5-31c2c38ca7f1" providerId="ADAL" clId="{D258BF70-7001-47B7-9464-3A19E133DC03}" dt="2024-09-06T08:37:33.837" v="152"/>
          <ac:picMkLst>
            <pc:docMk/>
            <pc:sldMk cId="3314742807" sldId="533"/>
            <ac:picMk id="3" creationId="{E3A87FAD-606E-4223-33EC-5ACEADB19DDA}"/>
          </ac:picMkLst>
        </pc:picChg>
        <pc:picChg chg="del">
          <ac:chgData name="Kelly De Leuze | GoodPlanet Belgium" userId="13461656-a2d6-4508-ace5-31c2c38ca7f1" providerId="ADAL" clId="{D258BF70-7001-47B7-9464-3A19E133DC03}" dt="2024-09-06T08:37:33.426" v="151" actId="478"/>
          <ac:picMkLst>
            <pc:docMk/>
            <pc:sldMk cId="3314742807" sldId="533"/>
            <ac:picMk id="7" creationId="{E3009BD6-68DD-4D7F-BACD-8CFDDEA0A185}"/>
          </ac:picMkLst>
        </pc:picChg>
      </pc:sldChg>
      <pc:sldChg chg="addSp delSp modSp mod">
        <pc:chgData name="Kelly De Leuze | GoodPlanet Belgium" userId="13461656-a2d6-4508-ace5-31c2c38ca7f1" providerId="ADAL" clId="{D258BF70-7001-47B7-9464-3A19E133DC03}" dt="2024-09-06T08:43:48.426" v="192" actId="1076"/>
        <pc:sldMkLst>
          <pc:docMk/>
          <pc:sldMk cId="221596818" sldId="534"/>
        </pc:sldMkLst>
        <pc:spChg chg="del">
          <ac:chgData name="Kelly De Leuze | GoodPlanet Belgium" userId="13461656-a2d6-4508-ace5-31c2c38ca7f1" providerId="ADAL" clId="{D258BF70-7001-47B7-9464-3A19E133DC03}" dt="2024-09-06T08:25:07.863" v="82" actId="478"/>
          <ac:spMkLst>
            <pc:docMk/>
            <pc:sldMk cId="221596818" sldId="534"/>
            <ac:spMk id="4" creationId="{F06638D4-99AD-4D99-4D02-3DE0E7CC74CC}"/>
          </ac:spMkLst>
        </pc:spChg>
        <pc:picChg chg="add mod">
          <ac:chgData name="Kelly De Leuze | GoodPlanet Belgium" userId="13461656-a2d6-4508-ace5-31c2c38ca7f1" providerId="ADAL" clId="{D258BF70-7001-47B7-9464-3A19E133DC03}" dt="2024-09-06T08:25:55.969" v="83"/>
          <ac:picMkLst>
            <pc:docMk/>
            <pc:sldMk cId="221596818" sldId="534"/>
            <ac:picMk id="3" creationId="{5362E3DF-8699-18DD-60EB-EFCDDBCF60EF}"/>
          </ac:picMkLst>
        </pc:picChg>
        <pc:picChg chg="add mod">
          <ac:chgData name="Kelly De Leuze | GoodPlanet Belgium" userId="13461656-a2d6-4508-ace5-31c2c38ca7f1" providerId="ADAL" clId="{D258BF70-7001-47B7-9464-3A19E133DC03}" dt="2024-09-06T08:43:48.426" v="192" actId="1076"/>
          <ac:picMkLst>
            <pc:docMk/>
            <pc:sldMk cId="221596818" sldId="534"/>
            <ac:picMk id="6" creationId="{40CF1568-208F-2C64-3521-E76BA7B50C28}"/>
          </ac:picMkLst>
        </pc:picChg>
      </pc:sldChg>
    </pc:docChg>
  </pc:docChgLst>
  <pc:docChgLst>
    <pc:chgData name="Anne-Marie Poels | GoodPlanet Belgium" userId="S::am.poels@goodplanet.be::e763edd5-983c-4db4-8c1d-8bdfefc50ded" providerId="AD" clId="Web-{5851DB75-9324-4F30-7245-704114BF55D5}"/>
    <pc:docChg chg="modSld">
      <pc:chgData name="Anne-Marie Poels | GoodPlanet Belgium" userId="S::am.poels@goodplanet.be::e763edd5-983c-4db4-8c1d-8bdfefc50ded" providerId="AD" clId="Web-{5851DB75-9324-4F30-7245-704114BF55D5}" dt="2024-07-22T10:03:45.818" v="3" actId="20577"/>
      <pc:docMkLst>
        <pc:docMk/>
      </pc:docMkLst>
      <pc:sldChg chg="modSp">
        <pc:chgData name="Anne-Marie Poels | GoodPlanet Belgium" userId="S::am.poels@goodplanet.be::e763edd5-983c-4db4-8c1d-8bdfefc50ded" providerId="AD" clId="Web-{5851DB75-9324-4F30-7245-704114BF55D5}" dt="2024-07-22T10:03:45.818" v="3" actId="20577"/>
        <pc:sldMkLst>
          <pc:docMk/>
          <pc:sldMk cId="2267827920" sldId="309"/>
        </pc:sldMkLst>
        <pc:spChg chg="mod">
          <ac:chgData name="Anne-Marie Poels | GoodPlanet Belgium" userId="S::am.poels@goodplanet.be::e763edd5-983c-4db4-8c1d-8bdfefc50ded" providerId="AD" clId="Web-{5851DB75-9324-4F30-7245-704114BF55D5}" dt="2024-07-22T10:03:45.818" v="3" actId="20577"/>
          <ac:spMkLst>
            <pc:docMk/>
            <pc:sldMk cId="2267827920" sldId="309"/>
            <ac:spMk id="8" creationId="{00000000-0000-0000-0000-000000000000}"/>
          </ac:spMkLst>
        </pc:spChg>
      </pc:sldChg>
    </pc:docChg>
  </pc:docChgLst>
  <pc:docChgLst>
    <pc:chgData name="Anske Allewaert | GoodPlanet Belgium" userId="S::a.allewaert@goodplanet.be::39665255-030a-4689-b522-fb6b10596f60" providerId="AD" clId="Web-{7F1786EA-2C62-DB2A-F70A-CCB9A3AA95B8}"/>
    <pc:docChg chg="modSld">
      <pc:chgData name="Anske Allewaert | GoodPlanet Belgium" userId="S::a.allewaert@goodplanet.be::39665255-030a-4689-b522-fb6b10596f60" providerId="AD" clId="Web-{7F1786EA-2C62-DB2A-F70A-CCB9A3AA95B8}" dt="2024-05-29T12:43:17.073" v="43" actId="20577"/>
      <pc:docMkLst>
        <pc:docMk/>
      </pc:docMkLst>
      <pc:sldChg chg="modSp">
        <pc:chgData name="Anske Allewaert | GoodPlanet Belgium" userId="S::a.allewaert@goodplanet.be::39665255-030a-4689-b522-fb6b10596f60" providerId="AD" clId="Web-{7F1786EA-2C62-DB2A-F70A-CCB9A3AA95B8}" dt="2024-05-29T12:29:35.395" v="3" actId="1076"/>
        <pc:sldMkLst>
          <pc:docMk/>
          <pc:sldMk cId="4118745424" sldId="307"/>
        </pc:sldMkLst>
        <pc:spChg chg="mod">
          <ac:chgData name="Anske Allewaert | GoodPlanet Belgium" userId="S::a.allewaert@goodplanet.be::39665255-030a-4689-b522-fb6b10596f60" providerId="AD" clId="Web-{7F1786EA-2C62-DB2A-F70A-CCB9A3AA95B8}" dt="2024-05-29T12:29:35.395" v="3" actId="1076"/>
          <ac:spMkLst>
            <pc:docMk/>
            <pc:sldMk cId="4118745424" sldId="307"/>
            <ac:spMk id="2" creationId="{4A656ED4-CD40-4E2F-B0DD-EED326181E1B}"/>
          </ac:spMkLst>
        </pc:spChg>
      </pc:sldChg>
      <pc:sldChg chg="modSp">
        <pc:chgData name="Anske Allewaert | GoodPlanet Belgium" userId="S::a.allewaert@goodplanet.be::39665255-030a-4689-b522-fb6b10596f60" providerId="AD" clId="Web-{7F1786EA-2C62-DB2A-F70A-CCB9A3AA95B8}" dt="2024-05-29T12:40:11.124" v="30" actId="20577"/>
        <pc:sldMkLst>
          <pc:docMk/>
          <pc:sldMk cId="1800852417" sldId="319"/>
        </pc:sldMkLst>
        <pc:spChg chg="mod">
          <ac:chgData name="Anske Allewaert | GoodPlanet Belgium" userId="S::a.allewaert@goodplanet.be::39665255-030a-4689-b522-fb6b10596f60" providerId="AD" clId="Web-{7F1786EA-2C62-DB2A-F70A-CCB9A3AA95B8}" dt="2024-05-29T12:40:11.124" v="30" actId="20577"/>
          <ac:spMkLst>
            <pc:docMk/>
            <pc:sldMk cId="1800852417" sldId="319"/>
            <ac:spMk id="8" creationId="{00000000-0000-0000-0000-000000000000}"/>
          </ac:spMkLst>
        </pc:spChg>
      </pc:sldChg>
      <pc:sldChg chg="modSp">
        <pc:chgData name="Anske Allewaert | GoodPlanet Belgium" userId="S::a.allewaert@goodplanet.be::39665255-030a-4689-b522-fb6b10596f60" providerId="AD" clId="Web-{7F1786EA-2C62-DB2A-F70A-CCB9A3AA95B8}" dt="2024-05-29T12:40:41.625" v="38" actId="20577"/>
        <pc:sldMkLst>
          <pc:docMk/>
          <pc:sldMk cId="2022611824" sldId="325"/>
        </pc:sldMkLst>
        <pc:spChg chg="mod">
          <ac:chgData name="Anske Allewaert | GoodPlanet Belgium" userId="S::a.allewaert@goodplanet.be::39665255-030a-4689-b522-fb6b10596f60" providerId="AD" clId="Web-{7F1786EA-2C62-DB2A-F70A-CCB9A3AA95B8}" dt="2024-05-29T12:40:41.625" v="38" actId="20577"/>
          <ac:spMkLst>
            <pc:docMk/>
            <pc:sldMk cId="2022611824" sldId="325"/>
            <ac:spMk id="8" creationId="{00000000-0000-0000-0000-000000000000}"/>
          </ac:spMkLst>
        </pc:spChg>
      </pc:sldChg>
      <pc:sldChg chg="modSp">
        <pc:chgData name="Anske Allewaert | GoodPlanet Belgium" userId="S::a.allewaert@goodplanet.be::39665255-030a-4689-b522-fb6b10596f60" providerId="AD" clId="Web-{7F1786EA-2C62-DB2A-F70A-CCB9A3AA95B8}" dt="2024-05-29T12:40:22.218" v="33" actId="20577"/>
        <pc:sldMkLst>
          <pc:docMk/>
          <pc:sldMk cId="4195882743" sldId="326"/>
        </pc:sldMkLst>
        <pc:spChg chg="mod">
          <ac:chgData name="Anske Allewaert | GoodPlanet Belgium" userId="S::a.allewaert@goodplanet.be::39665255-030a-4689-b522-fb6b10596f60" providerId="AD" clId="Web-{7F1786EA-2C62-DB2A-F70A-CCB9A3AA95B8}" dt="2024-05-29T12:40:22.218" v="33" actId="20577"/>
          <ac:spMkLst>
            <pc:docMk/>
            <pc:sldMk cId="4195882743" sldId="326"/>
            <ac:spMk id="8" creationId="{00000000-0000-0000-0000-000000000000}"/>
          </ac:spMkLst>
        </pc:spChg>
      </pc:sldChg>
      <pc:sldChg chg="modSp">
        <pc:chgData name="Anske Allewaert | GoodPlanet Belgium" userId="S::a.allewaert@goodplanet.be::39665255-030a-4689-b522-fb6b10596f60" providerId="AD" clId="Web-{7F1786EA-2C62-DB2A-F70A-CCB9A3AA95B8}" dt="2024-05-29T12:32:46.813" v="5" actId="20577"/>
        <pc:sldMkLst>
          <pc:docMk/>
          <pc:sldMk cId="3584899217" sldId="464"/>
        </pc:sldMkLst>
        <pc:graphicFrameChg chg="modGraphic">
          <ac:chgData name="Anske Allewaert | GoodPlanet Belgium" userId="S::a.allewaert@goodplanet.be::39665255-030a-4689-b522-fb6b10596f60" providerId="AD" clId="Web-{7F1786EA-2C62-DB2A-F70A-CCB9A3AA95B8}" dt="2024-05-29T12:32:46.813" v="5" actId="20577"/>
          <ac:graphicFrameMkLst>
            <pc:docMk/>
            <pc:sldMk cId="3584899217" sldId="464"/>
            <ac:graphicFrameMk id="7" creationId="{EE4885F0-C27A-4A77-9376-B7F853D19831}"/>
          </ac:graphicFrameMkLst>
        </pc:graphicFrameChg>
      </pc:sldChg>
      <pc:sldChg chg="modSp">
        <pc:chgData name="Anske Allewaert | GoodPlanet Belgium" userId="S::a.allewaert@goodplanet.be::39665255-030a-4689-b522-fb6b10596f60" providerId="AD" clId="Web-{7F1786EA-2C62-DB2A-F70A-CCB9A3AA95B8}" dt="2024-05-29T12:35:34.699" v="9" actId="20577"/>
        <pc:sldMkLst>
          <pc:docMk/>
          <pc:sldMk cId="3496630892" sldId="499"/>
        </pc:sldMkLst>
        <pc:spChg chg="mod">
          <ac:chgData name="Anske Allewaert | GoodPlanet Belgium" userId="S::a.allewaert@goodplanet.be::39665255-030a-4689-b522-fb6b10596f60" providerId="AD" clId="Web-{7F1786EA-2C62-DB2A-F70A-CCB9A3AA95B8}" dt="2024-05-29T12:35:34.699" v="9" actId="20577"/>
          <ac:spMkLst>
            <pc:docMk/>
            <pc:sldMk cId="3496630892" sldId="499"/>
            <ac:spMk id="2" creationId="{00000000-0000-0000-0000-000000000000}"/>
          </ac:spMkLst>
        </pc:spChg>
      </pc:sldChg>
      <pc:sldChg chg="modSp">
        <pc:chgData name="Anske Allewaert | GoodPlanet Belgium" userId="S::a.allewaert@goodplanet.be::39665255-030a-4689-b522-fb6b10596f60" providerId="AD" clId="Web-{7F1786EA-2C62-DB2A-F70A-CCB9A3AA95B8}" dt="2024-05-29T12:34:48.603" v="7" actId="20577"/>
        <pc:sldMkLst>
          <pc:docMk/>
          <pc:sldMk cId="1450298900" sldId="504"/>
        </pc:sldMkLst>
        <pc:spChg chg="mod">
          <ac:chgData name="Anske Allewaert | GoodPlanet Belgium" userId="S::a.allewaert@goodplanet.be::39665255-030a-4689-b522-fb6b10596f60" providerId="AD" clId="Web-{7F1786EA-2C62-DB2A-F70A-CCB9A3AA95B8}" dt="2024-05-29T12:34:48.603" v="7" actId="20577"/>
          <ac:spMkLst>
            <pc:docMk/>
            <pc:sldMk cId="1450298900" sldId="504"/>
            <ac:spMk id="8" creationId="{00000000-0000-0000-0000-000000000000}"/>
          </ac:spMkLst>
        </pc:spChg>
      </pc:sldChg>
      <pc:sldChg chg="modSp">
        <pc:chgData name="Anske Allewaert | GoodPlanet Belgium" userId="S::a.allewaert@goodplanet.be::39665255-030a-4689-b522-fb6b10596f60" providerId="AD" clId="Web-{7F1786EA-2C62-DB2A-F70A-CCB9A3AA95B8}" dt="2024-05-29T12:43:12.245" v="40" actId="20577"/>
        <pc:sldMkLst>
          <pc:docMk/>
          <pc:sldMk cId="2067236952" sldId="521"/>
        </pc:sldMkLst>
        <pc:spChg chg="mod">
          <ac:chgData name="Anske Allewaert | GoodPlanet Belgium" userId="S::a.allewaert@goodplanet.be::39665255-030a-4689-b522-fb6b10596f60" providerId="AD" clId="Web-{7F1786EA-2C62-DB2A-F70A-CCB9A3AA95B8}" dt="2024-05-29T12:43:12.245" v="40" actId="20577"/>
          <ac:spMkLst>
            <pc:docMk/>
            <pc:sldMk cId="2067236952" sldId="521"/>
            <ac:spMk id="8" creationId="{1AF55EB5-7B08-41AF-B3E3-B6A68AC4FB6A}"/>
          </ac:spMkLst>
        </pc:spChg>
      </pc:sldChg>
      <pc:sldChg chg="modSp">
        <pc:chgData name="Anske Allewaert | GoodPlanet Belgium" userId="S::a.allewaert@goodplanet.be::39665255-030a-4689-b522-fb6b10596f60" providerId="AD" clId="Web-{7F1786EA-2C62-DB2A-F70A-CCB9A3AA95B8}" dt="2024-05-29T12:43:17.073" v="43" actId="20577"/>
        <pc:sldMkLst>
          <pc:docMk/>
          <pc:sldMk cId="363119866" sldId="522"/>
        </pc:sldMkLst>
        <pc:spChg chg="mod">
          <ac:chgData name="Anske Allewaert | GoodPlanet Belgium" userId="S::a.allewaert@goodplanet.be::39665255-030a-4689-b522-fb6b10596f60" providerId="AD" clId="Web-{7F1786EA-2C62-DB2A-F70A-CCB9A3AA95B8}" dt="2024-05-29T12:43:17.073" v="43" actId="20577"/>
          <ac:spMkLst>
            <pc:docMk/>
            <pc:sldMk cId="363119866" sldId="522"/>
            <ac:spMk id="8" creationId="{1AF55EB5-7B08-41AF-B3E3-B6A68AC4FB6A}"/>
          </ac:spMkLst>
        </pc:spChg>
      </pc:sldChg>
      <pc:sldChg chg="modSp">
        <pc:chgData name="Anske Allewaert | GoodPlanet Belgium" userId="S::a.allewaert@goodplanet.be::39665255-030a-4689-b522-fb6b10596f60" providerId="AD" clId="Web-{7F1786EA-2C62-DB2A-F70A-CCB9A3AA95B8}" dt="2024-05-29T12:39:05.901" v="26" actId="20577"/>
        <pc:sldMkLst>
          <pc:docMk/>
          <pc:sldMk cId="920747277" sldId="525"/>
        </pc:sldMkLst>
        <pc:spChg chg="mod">
          <ac:chgData name="Anske Allewaert | GoodPlanet Belgium" userId="S::a.allewaert@goodplanet.be::39665255-030a-4689-b522-fb6b10596f60" providerId="AD" clId="Web-{7F1786EA-2C62-DB2A-F70A-CCB9A3AA95B8}" dt="2024-05-29T12:39:05.901" v="26" actId="20577"/>
          <ac:spMkLst>
            <pc:docMk/>
            <pc:sldMk cId="920747277" sldId="525"/>
            <ac:spMk id="12" creationId="{B47A7879-AB47-481B-AF8C-379817BD90BF}"/>
          </ac:spMkLst>
        </pc:spChg>
      </pc:sldChg>
      <pc:sldChg chg="modSp">
        <pc:chgData name="Anske Allewaert | GoodPlanet Belgium" userId="S::a.allewaert@goodplanet.be::39665255-030a-4689-b522-fb6b10596f60" providerId="AD" clId="Web-{7F1786EA-2C62-DB2A-F70A-CCB9A3AA95B8}" dt="2024-05-29T12:38:47.384" v="24" actId="20577"/>
        <pc:sldMkLst>
          <pc:docMk/>
          <pc:sldMk cId="2155089281" sldId="527"/>
        </pc:sldMkLst>
        <pc:spChg chg="mod">
          <ac:chgData name="Anske Allewaert | GoodPlanet Belgium" userId="S::a.allewaert@goodplanet.be::39665255-030a-4689-b522-fb6b10596f60" providerId="AD" clId="Web-{7F1786EA-2C62-DB2A-F70A-CCB9A3AA95B8}" dt="2024-05-29T12:38:47.384" v="24" actId="20577"/>
          <ac:spMkLst>
            <pc:docMk/>
            <pc:sldMk cId="2155089281" sldId="527"/>
            <ac:spMk id="8" creationId="{00000000-0000-0000-0000-000000000000}"/>
          </ac:spMkLst>
        </pc:spChg>
      </pc:sldChg>
    </pc:docChg>
  </pc:docChgLst>
  <pc:docChgLst>
    <pc:chgData name="Kelly De Leuze | GoodPlanet Belgium" userId="S::k.deleuze@goodplanet.be::13461656-a2d6-4508-ace5-31c2c38ca7f1" providerId="AD" clId="Web-{0D41A2BF-0F60-2D29-8F4E-54D36F837AD1}"/>
    <pc:docChg chg="modSld">
      <pc:chgData name="Kelly De Leuze | GoodPlanet Belgium" userId="S::k.deleuze@goodplanet.be::13461656-a2d6-4508-ace5-31c2c38ca7f1" providerId="AD" clId="Web-{0D41A2BF-0F60-2D29-8F4E-54D36F837AD1}" dt="2024-09-06T08:19:51.916" v="6" actId="1076"/>
      <pc:docMkLst>
        <pc:docMk/>
      </pc:docMkLst>
      <pc:sldChg chg="addSp delSp modSp">
        <pc:chgData name="Kelly De Leuze | GoodPlanet Belgium" userId="S::k.deleuze@goodplanet.be::13461656-a2d6-4508-ace5-31c2c38ca7f1" providerId="AD" clId="Web-{0D41A2BF-0F60-2D29-8F4E-54D36F837AD1}" dt="2024-09-06T08:19:51.916" v="6" actId="1076"/>
        <pc:sldMkLst>
          <pc:docMk/>
          <pc:sldMk cId="2644778539" sldId="280"/>
        </pc:sldMkLst>
        <pc:picChg chg="add mod">
          <ac:chgData name="Kelly De Leuze | GoodPlanet Belgium" userId="S::k.deleuze@goodplanet.be::13461656-a2d6-4508-ace5-31c2c38ca7f1" providerId="AD" clId="Web-{0D41A2BF-0F60-2D29-8F4E-54D36F837AD1}" dt="2024-09-06T08:19:51.916" v="6" actId="1076"/>
          <ac:picMkLst>
            <pc:docMk/>
            <pc:sldMk cId="2644778539" sldId="280"/>
            <ac:picMk id="3" creationId="{14A359A8-AEF6-D66E-0C22-47359828DCCC}"/>
          </ac:picMkLst>
        </pc:picChg>
        <pc:picChg chg="del">
          <ac:chgData name="Kelly De Leuze | GoodPlanet Belgium" userId="S::k.deleuze@goodplanet.be::13461656-a2d6-4508-ace5-31c2c38ca7f1" providerId="AD" clId="Web-{0D41A2BF-0F60-2D29-8F4E-54D36F837AD1}" dt="2024-09-06T08:19:29.025" v="0"/>
          <ac:picMkLst>
            <pc:docMk/>
            <pc:sldMk cId="2644778539" sldId="280"/>
            <ac:picMk id="10" creationId="{00000000-0000-0000-0000-000000000000}"/>
          </ac:picMkLst>
        </pc:picChg>
      </pc:sldChg>
    </pc:docChg>
  </pc:docChgLst>
  <pc:docChgLst>
    <pc:chgData name="Kelly De Leuze | GoodPlanet Belgium" userId="S::k.deleuze@goodplanet.be::13461656-a2d6-4508-ace5-31c2c38ca7f1" providerId="AD" clId="Web-{D252F88C-9CE5-C914-DBDB-5644DE580F00}"/>
    <pc:docChg chg="mod addSld delSld modSld modSection">
      <pc:chgData name="Kelly De Leuze | GoodPlanet Belgium" userId="S::k.deleuze@goodplanet.be::13461656-a2d6-4508-ace5-31c2c38ca7f1" providerId="AD" clId="Web-{D252F88C-9CE5-C914-DBDB-5644DE580F00}" dt="2024-02-22T16:02:21.135" v="26"/>
      <pc:docMkLst>
        <pc:docMk/>
      </pc:docMkLst>
      <pc:sldChg chg="addCm">
        <pc:chgData name="Kelly De Leuze | GoodPlanet Belgium" userId="S::k.deleuze@goodplanet.be::13461656-a2d6-4508-ace5-31c2c38ca7f1" providerId="AD" clId="Web-{D252F88C-9CE5-C914-DBDB-5644DE580F00}" dt="2024-02-22T16:01:11.711" v="25"/>
        <pc:sldMkLst>
          <pc:docMk/>
          <pc:sldMk cId="3592192521" sldId="291"/>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6:01:11.711" v="25"/>
              <pc2:cmMkLst xmlns:pc2="http://schemas.microsoft.com/office/powerpoint/2019/9/main/command">
                <pc:docMk/>
                <pc:sldMk cId="3592192521" sldId="291"/>
                <pc2:cmMk id="{912D00AC-93DB-4843-B70B-8B8DD39A44DE}"/>
              </pc2:cmMkLst>
            </pc226:cmChg>
          </p:ext>
        </pc:extLst>
      </pc:sldChg>
      <pc:sldChg chg="addCm modCm">
        <pc:chgData name="Kelly De Leuze | GoodPlanet Belgium" userId="S::k.deleuze@goodplanet.be::13461656-a2d6-4508-ace5-31c2c38ca7f1" providerId="AD" clId="Web-{D252F88C-9CE5-C914-DBDB-5644DE580F00}" dt="2024-02-22T15:55:33.337" v="3"/>
        <pc:sldMkLst>
          <pc:docMk/>
          <pc:sldMk cId="3002024558" sldId="459"/>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5:33.337" v="3"/>
              <pc2:cmMkLst xmlns:pc2="http://schemas.microsoft.com/office/powerpoint/2019/9/main/command">
                <pc:docMk/>
                <pc:sldMk cId="3002024558" sldId="459"/>
                <pc2:cmMk id="{455C61A0-9074-41F9-A115-780CBB7D151A}"/>
              </pc2:cmMkLst>
              <pc226:cmRplyChg chg="add">
                <pc226:chgData name="Kelly De Leuze | GoodPlanet Belgium" userId="S::k.deleuze@goodplanet.be::13461656-a2d6-4508-ace5-31c2c38ca7f1" providerId="AD" clId="Web-{D252F88C-9CE5-C914-DBDB-5644DE580F00}" dt="2024-02-22T15:55:33.337" v="3"/>
                <pc2:cmRplyMkLst xmlns:pc2="http://schemas.microsoft.com/office/powerpoint/2019/9/main/command">
                  <pc:docMk/>
                  <pc:sldMk cId="3002024558" sldId="459"/>
                  <pc2:cmMk id="{455C61A0-9074-41F9-A115-780CBB7D151A}"/>
                  <pc2:cmRplyMk id="{A11FA6F3-DA71-4E6F-8BB2-5B20CF8FC5D0}"/>
                </pc2:cmRplyMkLst>
              </pc226:cmRplyChg>
            </pc226:cmChg>
          </p:ext>
        </pc:extLst>
      </pc:sldChg>
      <pc:sldChg chg="addCm">
        <pc:chgData name="Kelly De Leuze | GoodPlanet Belgium" userId="S::k.deleuze@goodplanet.be::13461656-a2d6-4508-ace5-31c2c38ca7f1" providerId="AD" clId="Web-{D252F88C-9CE5-C914-DBDB-5644DE580F00}" dt="2024-02-22T15:56:17.417" v="6"/>
        <pc:sldMkLst>
          <pc:docMk/>
          <pc:sldMk cId="3512597213" sldId="462"/>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6:17.417" v="6"/>
              <pc2:cmMkLst xmlns:pc2="http://schemas.microsoft.com/office/powerpoint/2019/9/main/command">
                <pc:docMk/>
                <pc:sldMk cId="3512597213" sldId="462"/>
                <pc2:cmMk id="{D25E5E4C-7CA4-4D09-9BF0-D0B4AFF9925C}"/>
              </pc2:cmMkLst>
            </pc226:cmChg>
          </p:ext>
        </pc:extLst>
      </pc:sldChg>
      <pc:sldChg chg="modSp addCm">
        <pc:chgData name="Kelly De Leuze | GoodPlanet Belgium" userId="S::k.deleuze@goodplanet.be::13461656-a2d6-4508-ace5-31c2c38ca7f1" providerId="AD" clId="Web-{D252F88C-9CE5-C914-DBDB-5644DE580F00}" dt="2024-02-22T15:56:35.199" v="8"/>
        <pc:sldMkLst>
          <pc:docMk/>
          <pc:sldMk cId="264226003" sldId="463"/>
        </pc:sldMkLst>
        <pc:spChg chg="mod">
          <ac:chgData name="Kelly De Leuze | GoodPlanet Belgium" userId="S::k.deleuze@goodplanet.be::13461656-a2d6-4508-ace5-31c2c38ca7f1" providerId="AD" clId="Web-{D252F88C-9CE5-C914-DBDB-5644DE580F00}" dt="2024-02-22T15:56:25.355" v="7" actId="20577"/>
          <ac:spMkLst>
            <pc:docMk/>
            <pc:sldMk cId="264226003" sldId="463"/>
            <ac:spMk id="8" creationId="{00000000-0000-0000-0000-000000000000}"/>
          </ac:spMkLst>
        </pc:spChg>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6:35.199" v="8"/>
              <pc2:cmMkLst xmlns:pc2="http://schemas.microsoft.com/office/powerpoint/2019/9/main/command">
                <pc:docMk/>
                <pc:sldMk cId="264226003" sldId="463"/>
                <pc2:cmMk id="{2C04ED0B-D1E2-4C8B-8715-59658033FE7F}"/>
              </pc2:cmMkLst>
            </pc226:cmChg>
          </p:ext>
        </pc:extLst>
      </pc:sldChg>
      <pc:sldChg chg="addCm">
        <pc:chgData name="Kelly De Leuze | GoodPlanet Belgium" userId="S::k.deleuze@goodplanet.be::13461656-a2d6-4508-ace5-31c2c38ca7f1" providerId="AD" clId="Web-{D252F88C-9CE5-C914-DBDB-5644DE580F00}" dt="2024-02-22T15:53:28.254" v="1"/>
        <pc:sldMkLst>
          <pc:docMk/>
          <pc:sldMk cId="1066716368" sldId="465"/>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3:28.254" v="1"/>
              <pc2:cmMkLst xmlns:pc2="http://schemas.microsoft.com/office/powerpoint/2019/9/main/command">
                <pc:docMk/>
                <pc:sldMk cId="1066716368" sldId="465"/>
                <pc2:cmMk id="{AA26F313-6038-4C43-A37F-C51518F299BD}"/>
              </pc2:cmMkLst>
            </pc226:cmChg>
          </p:ext>
        </pc:extLst>
      </pc:sldChg>
      <pc:sldChg chg="modSp">
        <pc:chgData name="Kelly De Leuze | GoodPlanet Belgium" userId="S::k.deleuze@goodplanet.be::13461656-a2d6-4508-ace5-31c2c38ca7f1" providerId="AD" clId="Web-{D252F88C-9CE5-C914-DBDB-5644DE580F00}" dt="2024-02-22T16:00:21.443" v="24" actId="20577"/>
        <pc:sldMkLst>
          <pc:docMk/>
          <pc:sldMk cId="3280447318" sldId="510"/>
        </pc:sldMkLst>
        <pc:spChg chg="mod">
          <ac:chgData name="Kelly De Leuze | GoodPlanet Belgium" userId="S::k.deleuze@goodplanet.be::13461656-a2d6-4508-ace5-31c2c38ca7f1" providerId="AD" clId="Web-{D252F88C-9CE5-C914-DBDB-5644DE580F00}" dt="2024-02-22T16:00:21.443" v="24" actId="20577"/>
          <ac:spMkLst>
            <pc:docMk/>
            <pc:sldMk cId="3280447318" sldId="510"/>
            <ac:spMk id="7" creationId="{28AE033E-738F-4A8A-B9AD-CD29C012BFAA}"/>
          </ac:spMkLst>
        </pc:spChg>
      </pc:sldChg>
      <pc:sldChg chg="addCm">
        <pc:chgData name="Kelly De Leuze | GoodPlanet Belgium" userId="S::k.deleuze@goodplanet.be::13461656-a2d6-4508-ace5-31c2c38ca7f1" providerId="AD" clId="Web-{D252F88C-9CE5-C914-DBDB-5644DE580F00}" dt="2024-02-22T15:58:28.126" v="10"/>
        <pc:sldMkLst>
          <pc:docMk/>
          <pc:sldMk cId="2258629814" sldId="512"/>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8:28.126" v="10"/>
              <pc2:cmMkLst xmlns:pc2="http://schemas.microsoft.com/office/powerpoint/2019/9/main/command">
                <pc:docMk/>
                <pc:sldMk cId="2258629814" sldId="512"/>
                <pc2:cmMk id="{FDD35175-F5B8-497D-A6DE-569F09A9552C}"/>
              </pc2:cmMkLst>
            </pc226:cmChg>
          </p:ext>
        </pc:extLst>
      </pc:sldChg>
      <pc:sldChg chg="addCm">
        <pc:chgData name="Kelly De Leuze | GoodPlanet Belgium" userId="S::k.deleuze@goodplanet.be::13461656-a2d6-4508-ace5-31c2c38ca7f1" providerId="AD" clId="Web-{D252F88C-9CE5-C914-DBDB-5644DE580F00}" dt="2024-02-22T15:58:12.484" v="9"/>
        <pc:sldMkLst>
          <pc:docMk/>
          <pc:sldMk cId="1092044611" sldId="514"/>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8:12.484" v="9"/>
              <pc2:cmMkLst xmlns:pc2="http://schemas.microsoft.com/office/powerpoint/2019/9/main/command">
                <pc:docMk/>
                <pc:sldMk cId="1092044611" sldId="514"/>
                <pc2:cmMk id="{BB9F68AA-7644-4E87-8BC1-177CF875E6D1}"/>
              </pc2:cmMkLst>
            </pc226:cmChg>
          </p:ext>
        </pc:extLst>
      </pc:sldChg>
      <pc:sldChg chg="modSp">
        <pc:chgData name="Kelly De Leuze | GoodPlanet Belgium" userId="S::k.deleuze@goodplanet.be::13461656-a2d6-4508-ace5-31c2c38ca7f1" providerId="AD" clId="Web-{D252F88C-9CE5-C914-DBDB-5644DE580F00}" dt="2024-02-22T15:59:56.583" v="16" actId="1076"/>
        <pc:sldMkLst>
          <pc:docMk/>
          <pc:sldMk cId="250967192" sldId="516"/>
        </pc:sldMkLst>
        <pc:spChg chg="mod">
          <ac:chgData name="Kelly De Leuze | GoodPlanet Belgium" userId="S::k.deleuze@goodplanet.be::13461656-a2d6-4508-ace5-31c2c38ca7f1" providerId="AD" clId="Web-{D252F88C-9CE5-C914-DBDB-5644DE580F00}" dt="2024-02-22T15:59:56.583" v="16" actId="1076"/>
          <ac:spMkLst>
            <pc:docMk/>
            <pc:sldMk cId="250967192" sldId="516"/>
            <ac:spMk id="7" creationId="{28AE033E-738F-4A8A-B9AD-CD29C012BFAA}"/>
          </ac:spMkLst>
        </pc:spChg>
      </pc:sldChg>
      <pc:sldChg chg="addCm">
        <pc:chgData name="Kelly De Leuze | GoodPlanet Belgium" userId="S::k.deleuze@goodplanet.be::13461656-a2d6-4508-ace5-31c2c38ca7f1" providerId="AD" clId="Web-{D252F88C-9CE5-C914-DBDB-5644DE580F00}" dt="2024-02-22T16:02:21.135" v="26"/>
        <pc:sldMkLst>
          <pc:docMk/>
          <pc:sldMk cId="3559882668" sldId="519"/>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6:02:21.135" v="26"/>
              <pc2:cmMkLst xmlns:pc2="http://schemas.microsoft.com/office/powerpoint/2019/9/main/command">
                <pc:docMk/>
                <pc:sldMk cId="3559882668" sldId="519"/>
                <pc2:cmMk id="{4EC683B5-DA1C-49D0-AE32-42147B1FD94C}"/>
              </pc2:cmMkLst>
            </pc226:cmChg>
          </p:ext>
        </pc:extLst>
      </pc:sldChg>
      <pc:sldChg chg="new del">
        <pc:chgData name="Kelly De Leuze | GoodPlanet Belgium" userId="S::k.deleuze@goodplanet.be::13461656-a2d6-4508-ace5-31c2c38ca7f1" providerId="AD" clId="Web-{D252F88C-9CE5-C914-DBDB-5644DE580F00}" dt="2024-02-22T15:56:04.948" v="5"/>
        <pc:sldMkLst>
          <pc:docMk/>
          <pc:sldMk cId="1760184107" sldId="530"/>
        </pc:sldMkLst>
      </pc:sldChg>
    </pc:docChg>
  </pc:docChgLst>
  <pc:docChgLst>
    <pc:chgData name="Lisa Rijmenants | GoodPlanet Belgium" userId="7b5dcb49-1777-4ee3-a4be-8b739b12e1ae" providerId="ADAL" clId="{B45F18AC-CA51-47BA-BC9A-A58D78AA4ED2}"/>
    <pc:docChg chg="undo custSel addSld delSld modSld sldOrd modSection">
      <pc:chgData name="Lisa Rijmenants | GoodPlanet Belgium" userId="7b5dcb49-1777-4ee3-a4be-8b739b12e1ae" providerId="ADAL" clId="{B45F18AC-CA51-47BA-BC9A-A58D78AA4ED2}" dt="2024-05-28T09:53:05.779" v="988"/>
      <pc:docMkLst>
        <pc:docMk/>
      </pc:docMkLst>
      <pc:sldChg chg="setBg">
        <pc:chgData name="Lisa Rijmenants | GoodPlanet Belgium" userId="7b5dcb49-1777-4ee3-a4be-8b739b12e1ae" providerId="ADAL" clId="{B45F18AC-CA51-47BA-BC9A-A58D78AA4ED2}" dt="2024-05-28T09:46:21.273" v="943"/>
        <pc:sldMkLst>
          <pc:docMk/>
          <pc:sldMk cId="2451309160" sldId="276"/>
        </pc:sldMkLst>
      </pc:sldChg>
      <pc:sldChg chg="setBg">
        <pc:chgData name="Lisa Rijmenants | GoodPlanet Belgium" userId="7b5dcb49-1777-4ee3-a4be-8b739b12e1ae" providerId="ADAL" clId="{B45F18AC-CA51-47BA-BC9A-A58D78AA4ED2}" dt="2024-05-28T09:46:52.078" v="944"/>
        <pc:sldMkLst>
          <pc:docMk/>
          <pc:sldMk cId="1000168665" sldId="277"/>
        </pc:sldMkLst>
      </pc:sldChg>
      <pc:sldChg chg="modSp mod">
        <pc:chgData name="Lisa Rijmenants | GoodPlanet Belgium" userId="7b5dcb49-1777-4ee3-a4be-8b739b12e1ae" providerId="ADAL" clId="{B45F18AC-CA51-47BA-BC9A-A58D78AA4ED2}" dt="2024-05-28T09:46:57.104" v="945" actId="207"/>
        <pc:sldMkLst>
          <pc:docMk/>
          <pc:sldMk cId="4009466296" sldId="298"/>
        </pc:sldMkLst>
        <pc:spChg chg="mod">
          <ac:chgData name="Lisa Rijmenants | GoodPlanet Belgium" userId="7b5dcb49-1777-4ee3-a4be-8b739b12e1ae" providerId="ADAL" clId="{B45F18AC-CA51-47BA-BC9A-A58D78AA4ED2}" dt="2024-05-28T09:46:57.104" v="945" actId="207"/>
          <ac:spMkLst>
            <pc:docMk/>
            <pc:sldMk cId="4009466296" sldId="298"/>
            <ac:spMk id="9" creationId="{00000000-0000-0000-0000-000000000000}"/>
          </ac:spMkLst>
        </pc:spChg>
      </pc:sldChg>
      <pc:sldChg chg="addSp delSp modSp mod">
        <pc:chgData name="Lisa Rijmenants | GoodPlanet Belgium" userId="7b5dcb49-1777-4ee3-a4be-8b739b12e1ae" providerId="ADAL" clId="{B45F18AC-CA51-47BA-BC9A-A58D78AA4ED2}" dt="2024-05-28T08:41:55.661" v="213" actId="20577"/>
        <pc:sldMkLst>
          <pc:docMk/>
          <pc:sldMk cId="1379340655" sldId="310"/>
        </pc:sldMkLst>
        <pc:spChg chg="add mod">
          <ac:chgData name="Lisa Rijmenants | GoodPlanet Belgium" userId="7b5dcb49-1777-4ee3-a4be-8b739b12e1ae" providerId="ADAL" clId="{B45F18AC-CA51-47BA-BC9A-A58D78AA4ED2}" dt="2024-05-28T08:40:19.506" v="70" actId="14100"/>
          <ac:spMkLst>
            <pc:docMk/>
            <pc:sldMk cId="1379340655" sldId="310"/>
            <ac:spMk id="5" creationId="{3DCD2EC9-62C0-5BD8-0C54-D6D4A0048909}"/>
          </ac:spMkLst>
        </pc:spChg>
        <pc:spChg chg="add mod">
          <ac:chgData name="Lisa Rijmenants | GoodPlanet Belgium" userId="7b5dcb49-1777-4ee3-a4be-8b739b12e1ae" providerId="ADAL" clId="{B45F18AC-CA51-47BA-BC9A-A58D78AA4ED2}" dt="2024-05-28T08:40:13.947" v="69" actId="1076"/>
          <ac:spMkLst>
            <pc:docMk/>
            <pc:sldMk cId="1379340655" sldId="310"/>
            <ac:spMk id="6" creationId="{F9624A73-F95A-E859-D345-4C3FB6B05BD0}"/>
          </ac:spMkLst>
        </pc:spChg>
        <pc:spChg chg="add mod">
          <ac:chgData name="Lisa Rijmenants | GoodPlanet Belgium" userId="7b5dcb49-1777-4ee3-a4be-8b739b12e1ae" providerId="ADAL" clId="{B45F18AC-CA51-47BA-BC9A-A58D78AA4ED2}" dt="2024-05-28T08:40:10.260" v="68" actId="1076"/>
          <ac:spMkLst>
            <pc:docMk/>
            <pc:sldMk cId="1379340655" sldId="310"/>
            <ac:spMk id="7" creationId="{5AAEF009-69FC-561C-CAB6-06A935776E1E}"/>
          </ac:spMkLst>
        </pc:spChg>
        <pc:spChg chg="add mod">
          <ac:chgData name="Lisa Rijmenants | GoodPlanet Belgium" userId="7b5dcb49-1777-4ee3-a4be-8b739b12e1ae" providerId="ADAL" clId="{B45F18AC-CA51-47BA-BC9A-A58D78AA4ED2}" dt="2024-05-28T08:40:01.649" v="66" actId="1076"/>
          <ac:spMkLst>
            <pc:docMk/>
            <pc:sldMk cId="1379340655" sldId="310"/>
            <ac:spMk id="8" creationId="{727212DD-B418-5DBF-661E-0984F17AD173}"/>
          </ac:spMkLst>
        </pc:spChg>
        <pc:spChg chg="add mod">
          <ac:chgData name="Lisa Rijmenants | GoodPlanet Belgium" userId="7b5dcb49-1777-4ee3-a4be-8b739b12e1ae" providerId="ADAL" clId="{B45F18AC-CA51-47BA-BC9A-A58D78AA4ED2}" dt="2024-05-28T08:40:05.696" v="67" actId="1076"/>
          <ac:spMkLst>
            <pc:docMk/>
            <pc:sldMk cId="1379340655" sldId="310"/>
            <ac:spMk id="9" creationId="{A396FE74-B348-1937-7C29-12A493A344F3}"/>
          </ac:spMkLst>
        </pc:spChg>
        <pc:spChg chg="add mod">
          <ac:chgData name="Lisa Rijmenants | GoodPlanet Belgium" userId="7b5dcb49-1777-4ee3-a4be-8b739b12e1ae" providerId="ADAL" clId="{B45F18AC-CA51-47BA-BC9A-A58D78AA4ED2}" dt="2024-05-28T08:40:47.626" v="81" actId="20577"/>
          <ac:spMkLst>
            <pc:docMk/>
            <pc:sldMk cId="1379340655" sldId="310"/>
            <ac:spMk id="10" creationId="{D1B4733C-3B1A-D757-6DE0-58A444C9782C}"/>
          </ac:spMkLst>
        </pc:spChg>
        <pc:spChg chg="add del mod">
          <ac:chgData name="Lisa Rijmenants | GoodPlanet Belgium" userId="7b5dcb49-1777-4ee3-a4be-8b739b12e1ae" providerId="ADAL" clId="{B45F18AC-CA51-47BA-BC9A-A58D78AA4ED2}" dt="2024-05-28T08:41:02.568" v="82" actId="478"/>
          <ac:spMkLst>
            <pc:docMk/>
            <pc:sldMk cId="1379340655" sldId="310"/>
            <ac:spMk id="11" creationId="{54C07622-B85F-DEFE-840D-B053AEC0566D}"/>
          </ac:spMkLst>
        </pc:spChg>
        <pc:spChg chg="add mod">
          <ac:chgData name="Lisa Rijmenants | GoodPlanet Belgium" userId="7b5dcb49-1777-4ee3-a4be-8b739b12e1ae" providerId="ADAL" clId="{B45F18AC-CA51-47BA-BC9A-A58D78AA4ED2}" dt="2024-05-28T08:41:55.661" v="213" actId="20577"/>
          <ac:spMkLst>
            <pc:docMk/>
            <pc:sldMk cId="1379340655" sldId="310"/>
            <ac:spMk id="12" creationId="{864C3689-BE24-BA1D-EABA-A957D8521548}"/>
          </ac:spMkLst>
        </pc:spChg>
        <pc:picChg chg="del">
          <ac:chgData name="Lisa Rijmenants | GoodPlanet Belgium" userId="7b5dcb49-1777-4ee3-a4be-8b739b12e1ae" providerId="ADAL" clId="{B45F18AC-CA51-47BA-BC9A-A58D78AA4ED2}" dt="2024-05-28T08:34:42.791" v="1" actId="478"/>
          <ac:picMkLst>
            <pc:docMk/>
            <pc:sldMk cId="1379340655" sldId="310"/>
            <ac:picMk id="2" creationId="{1075EE94-BE1D-480D-8190-7DA8BB1192E1}"/>
          </ac:picMkLst>
        </pc:picChg>
        <pc:picChg chg="add del mod modCrop">
          <ac:chgData name="Lisa Rijmenants | GoodPlanet Belgium" userId="7b5dcb49-1777-4ee3-a4be-8b739b12e1ae" providerId="ADAL" clId="{B45F18AC-CA51-47BA-BC9A-A58D78AA4ED2}" dt="2024-05-28T08:35:37.061" v="9" actId="478"/>
          <ac:picMkLst>
            <pc:docMk/>
            <pc:sldMk cId="1379340655" sldId="310"/>
            <ac:picMk id="4" creationId="{11BA000F-94F0-DFBC-0634-3C5AFE76F2EB}"/>
          </ac:picMkLst>
        </pc:picChg>
      </pc:sldChg>
      <pc:sldChg chg="modSp mod">
        <pc:chgData name="Lisa Rijmenants | GoodPlanet Belgium" userId="7b5dcb49-1777-4ee3-a4be-8b739b12e1ae" providerId="ADAL" clId="{B45F18AC-CA51-47BA-BC9A-A58D78AA4ED2}" dt="2024-05-28T09:43:24.417" v="908" actId="207"/>
        <pc:sldMkLst>
          <pc:docMk/>
          <pc:sldMk cId="1913189952" sldId="313"/>
        </pc:sldMkLst>
        <pc:spChg chg="mod">
          <ac:chgData name="Lisa Rijmenants | GoodPlanet Belgium" userId="7b5dcb49-1777-4ee3-a4be-8b739b12e1ae" providerId="ADAL" clId="{B45F18AC-CA51-47BA-BC9A-A58D78AA4ED2}" dt="2024-05-28T09:43:24.417" v="908" actId="207"/>
          <ac:spMkLst>
            <pc:docMk/>
            <pc:sldMk cId="1913189952" sldId="313"/>
            <ac:spMk id="2" creationId="{00000000-0000-0000-0000-000000000000}"/>
          </ac:spMkLst>
        </pc:spChg>
        <pc:spChg chg="mod">
          <ac:chgData name="Lisa Rijmenants | GoodPlanet Belgium" userId="7b5dcb49-1777-4ee3-a4be-8b739b12e1ae" providerId="ADAL" clId="{B45F18AC-CA51-47BA-BC9A-A58D78AA4ED2}" dt="2024-05-28T09:43:22.146" v="907" actId="207"/>
          <ac:spMkLst>
            <pc:docMk/>
            <pc:sldMk cId="1913189952" sldId="313"/>
            <ac:spMk id="9" creationId="{00000000-0000-0000-0000-000000000000}"/>
          </ac:spMkLst>
        </pc:spChg>
      </pc:sldChg>
      <pc:sldChg chg="modSp mod">
        <pc:chgData name="Lisa Rijmenants | GoodPlanet Belgium" userId="7b5dcb49-1777-4ee3-a4be-8b739b12e1ae" providerId="ADAL" clId="{B45F18AC-CA51-47BA-BC9A-A58D78AA4ED2}" dt="2024-05-28T09:42:50.875" v="902" actId="207"/>
        <pc:sldMkLst>
          <pc:docMk/>
          <pc:sldMk cId="3267742186" sldId="316"/>
        </pc:sldMkLst>
        <pc:spChg chg="mod">
          <ac:chgData name="Lisa Rijmenants | GoodPlanet Belgium" userId="7b5dcb49-1777-4ee3-a4be-8b739b12e1ae" providerId="ADAL" clId="{B45F18AC-CA51-47BA-BC9A-A58D78AA4ED2}" dt="2024-05-28T09:42:47.201" v="901" actId="207"/>
          <ac:spMkLst>
            <pc:docMk/>
            <pc:sldMk cId="3267742186" sldId="316"/>
            <ac:spMk id="2" creationId="{00000000-0000-0000-0000-000000000000}"/>
          </ac:spMkLst>
        </pc:spChg>
        <pc:spChg chg="mod">
          <ac:chgData name="Lisa Rijmenants | GoodPlanet Belgium" userId="7b5dcb49-1777-4ee3-a4be-8b739b12e1ae" providerId="ADAL" clId="{B45F18AC-CA51-47BA-BC9A-A58D78AA4ED2}" dt="2024-05-28T09:42:50.875" v="902" actId="207"/>
          <ac:spMkLst>
            <pc:docMk/>
            <pc:sldMk cId="3267742186" sldId="316"/>
            <ac:spMk id="9" creationId="{00000000-0000-0000-0000-000000000000}"/>
          </ac:spMkLst>
        </pc:spChg>
      </pc:sldChg>
      <pc:sldChg chg="modSp mod">
        <pc:chgData name="Lisa Rijmenants | GoodPlanet Belgium" userId="7b5dcb49-1777-4ee3-a4be-8b739b12e1ae" providerId="ADAL" clId="{B45F18AC-CA51-47BA-BC9A-A58D78AA4ED2}" dt="2024-05-28T09:43:47.069" v="912" actId="207"/>
        <pc:sldMkLst>
          <pc:docMk/>
          <pc:sldMk cId="1800852417" sldId="319"/>
        </pc:sldMkLst>
        <pc:spChg chg="mod">
          <ac:chgData name="Lisa Rijmenants | GoodPlanet Belgium" userId="7b5dcb49-1777-4ee3-a4be-8b739b12e1ae" providerId="ADAL" clId="{B45F18AC-CA51-47BA-BC9A-A58D78AA4ED2}" dt="2024-05-28T09:43:47.069" v="912" actId="207"/>
          <ac:spMkLst>
            <pc:docMk/>
            <pc:sldMk cId="1800852417" sldId="319"/>
            <ac:spMk id="2" creationId="{00000000-0000-0000-0000-000000000000}"/>
          </ac:spMkLst>
        </pc:spChg>
        <pc:spChg chg="mod">
          <ac:chgData name="Lisa Rijmenants | GoodPlanet Belgium" userId="7b5dcb49-1777-4ee3-a4be-8b739b12e1ae" providerId="ADAL" clId="{B45F18AC-CA51-47BA-BC9A-A58D78AA4ED2}" dt="2024-05-28T09:43:44.151" v="911" actId="207"/>
          <ac:spMkLst>
            <pc:docMk/>
            <pc:sldMk cId="1800852417" sldId="319"/>
            <ac:spMk id="9" creationId="{00000000-0000-0000-0000-000000000000}"/>
          </ac:spMkLst>
        </pc:spChg>
      </pc:sldChg>
      <pc:sldChg chg="modSp mod">
        <pc:chgData name="Lisa Rijmenants | GoodPlanet Belgium" userId="7b5dcb49-1777-4ee3-a4be-8b739b12e1ae" providerId="ADAL" clId="{B45F18AC-CA51-47BA-BC9A-A58D78AA4ED2}" dt="2024-05-28T09:45:40.877" v="938" actId="207"/>
        <pc:sldMkLst>
          <pc:docMk/>
          <pc:sldMk cId="2812700259" sldId="320"/>
        </pc:sldMkLst>
        <pc:spChg chg="mod">
          <ac:chgData name="Lisa Rijmenants | GoodPlanet Belgium" userId="7b5dcb49-1777-4ee3-a4be-8b739b12e1ae" providerId="ADAL" clId="{B45F18AC-CA51-47BA-BC9A-A58D78AA4ED2}" dt="2024-05-28T09:45:40.877" v="938" actId="207"/>
          <ac:spMkLst>
            <pc:docMk/>
            <pc:sldMk cId="2812700259" sldId="320"/>
            <ac:spMk id="2" creationId="{00000000-0000-0000-0000-000000000000}"/>
          </ac:spMkLst>
        </pc:spChg>
        <pc:spChg chg="mod">
          <ac:chgData name="Lisa Rijmenants | GoodPlanet Belgium" userId="7b5dcb49-1777-4ee3-a4be-8b739b12e1ae" providerId="ADAL" clId="{B45F18AC-CA51-47BA-BC9A-A58D78AA4ED2}" dt="2024-05-28T09:45:38.611" v="937" actId="207"/>
          <ac:spMkLst>
            <pc:docMk/>
            <pc:sldMk cId="2812700259" sldId="320"/>
            <ac:spMk id="9" creationId="{00000000-0000-0000-0000-000000000000}"/>
          </ac:spMkLst>
        </pc:spChg>
      </pc:sldChg>
      <pc:sldChg chg="modSp mod">
        <pc:chgData name="Lisa Rijmenants | GoodPlanet Belgium" userId="7b5dcb49-1777-4ee3-a4be-8b739b12e1ae" providerId="ADAL" clId="{B45F18AC-CA51-47BA-BC9A-A58D78AA4ED2}" dt="2024-05-28T09:43:57.768" v="914" actId="207"/>
        <pc:sldMkLst>
          <pc:docMk/>
          <pc:sldMk cId="2762340033" sldId="321"/>
        </pc:sldMkLst>
        <pc:spChg chg="mod">
          <ac:chgData name="Lisa Rijmenants | GoodPlanet Belgium" userId="7b5dcb49-1777-4ee3-a4be-8b739b12e1ae" providerId="ADAL" clId="{B45F18AC-CA51-47BA-BC9A-A58D78AA4ED2}" dt="2024-05-28T09:43:50.381" v="913" actId="207"/>
          <ac:spMkLst>
            <pc:docMk/>
            <pc:sldMk cId="2762340033" sldId="321"/>
            <ac:spMk id="2" creationId="{00000000-0000-0000-0000-000000000000}"/>
          </ac:spMkLst>
        </pc:spChg>
        <pc:spChg chg="mod">
          <ac:chgData name="Lisa Rijmenants | GoodPlanet Belgium" userId="7b5dcb49-1777-4ee3-a4be-8b739b12e1ae" providerId="ADAL" clId="{B45F18AC-CA51-47BA-BC9A-A58D78AA4ED2}" dt="2024-05-28T09:43:57.768" v="914" actId="207"/>
          <ac:spMkLst>
            <pc:docMk/>
            <pc:sldMk cId="2762340033" sldId="321"/>
            <ac:spMk id="9" creationId="{00000000-0000-0000-0000-000000000000}"/>
          </ac:spMkLst>
        </pc:spChg>
      </pc:sldChg>
      <pc:sldChg chg="modSp mod">
        <pc:chgData name="Lisa Rijmenants | GoodPlanet Belgium" userId="7b5dcb49-1777-4ee3-a4be-8b739b12e1ae" providerId="ADAL" clId="{B45F18AC-CA51-47BA-BC9A-A58D78AA4ED2}" dt="2024-05-28T09:44:24.122" v="920" actId="207"/>
        <pc:sldMkLst>
          <pc:docMk/>
          <pc:sldMk cId="4019531898" sldId="322"/>
        </pc:sldMkLst>
        <pc:spChg chg="mod">
          <ac:chgData name="Lisa Rijmenants | GoodPlanet Belgium" userId="7b5dcb49-1777-4ee3-a4be-8b739b12e1ae" providerId="ADAL" clId="{B45F18AC-CA51-47BA-BC9A-A58D78AA4ED2}" dt="2024-05-28T09:44:24.122" v="920" actId="207"/>
          <ac:spMkLst>
            <pc:docMk/>
            <pc:sldMk cId="4019531898" sldId="322"/>
            <ac:spMk id="2" creationId="{00000000-0000-0000-0000-000000000000}"/>
          </ac:spMkLst>
        </pc:spChg>
        <pc:spChg chg="mod">
          <ac:chgData name="Lisa Rijmenants | GoodPlanet Belgium" userId="7b5dcb49-1777-4ee3-a4be-8b739b12e1ae" providerId="ADAL" clId="{B45F18AC-CA51-47BA-BC9A-A58D78AA4ED2}" dt="2024-05-28T09:44:20.567" v="919" actId="207"/>
          <ac:spMkLst>
            <pc:docMk/>
            <pc:sldMk cId="4019531898" sldId="322"/>
            <ac:spMk id="9" creationId="{00000000-0000-0000-0000-000000000000}"/>
          </ac:spMkLst>
        </pc:spChg>
      </pc:sldChg>
      <pc:sldChg chg="modSp mod">
        <pc:chgData name="Lisa Rijmenants | GoodPlanet Belgium" userId="7b5dcb49-1777-4ee3-a4be-8b739b12e1ae" providerId="ADAL" clId="{B45F18AC-CA51-47BA-BC9A-A58D78AA4ED2}" dt="2024-05-28T09:44:47.636" v="926" actId="207"/>
        <pc:sldMkLst>
          <pc:docMk/>
          <pc:sldMk cId="3515423616" sldId="323"/>
        </pc:sldMkLst>
        <pc:spChg chg="mod">
          <ac:chgData name="Lisa Rijmenants | GoodPlanet Belgium" userId="7b5dcb49-1777-4ee3-a4be-8b739b12e1ae" providerId="ADAL" clId="{B45F18AC-CA51-47BA-BC9A-A58D78AA4ED2}" dt="2024-05-28T09:44:44.550" v="925" actId="207"/>
          <ac:spMkLst>
            <pc:docMk/>
            <pc:sldMk cId="3515423616" sldId="323"/>
            <ac:spMk id="2" creationId="{00000000-0000-0000-0000-000000000000}"/>
          </ac:spMkLst>
        </pc:spChg>
        <pc:spChg chg="mod">
          <ac:chgData name="Lisa Rijmenants | GoodPlanet Belgium" userId="7b5dcb49-1777-4ee3-a4be-8b739b12e1ae" providerId="ADAL" clId="{B45F18AC-CA51-47BA-BC9A-A58D78AA4ED2}" dt="2024-05-28T09:44:47.636" v="926" actId="207"/>
          <ac:spMkLst>
            <pc:docMk/>
            <pc:sldMk cId="3515423616" sldId="323"/>
            <ac:spMk id="9" creationId="{00000000-0000-0000-0000-000000000000}"/>
          </ac:spMkLst>
        </pc:spChg>
      </pc:sldChg>
      <pc:sldChg chg="modSp mod">
        <pc:chgData name="Lisa Rijmenants | GoodPlanet Belgium" userId="7b5dcb49-1777-4ee3-a4be-8b739b12e1ae" providerId="ADAL" clId="{B45F18AC-CA51-47BA-BC9A-A58D78AA4ED2}" dt="2024-05-28T09:43:16.802" v="906" actId="207"/>
        <pc:sldMkLst>
          <pc:docMk/>
          <pc:sldMk cId="3794102339" sldId="324"/>
        </pc:sldMkLst>
        <pc:spChg chg="mod">
          <ac:chgData name="Lisa Rijmenants | GoodPlanet Belgium" userId="7b5dcb49-1777-4ee3-a4be-8b739b12e1ae" providerId="ADAL" clId="{B45F18AC-CA51-47BA-BC9A-A58D78AA4ED2}" dt="2024-05-28T09:43:13.161" v="905" actId="207"/>
          <ac:spMkLst>
            <pc:docMk/>
            <pc:sldMk cId="3794102339" sldId="324"/>
            <ac:spMk id="2" creationId="{00000000-0000-0000-0000-000000000000}"/>
          </ac:spMkLst>
        </pc:spChg>
        <pc:spChg chg="mod">
          <ac:chgData name="Lisa Rijmenants | GoodPlanet Belgium" userId="7b5dcb49-1777-4ee3-a4be-8b739b12e1ae" providerId="ADAL" clId="{B45F18AC-CA51-47BA-BC9A-A58D78AA4ED2}" dt="2024-05-28T09:43:16.802" v="906" actId="207"/>
          <ac:spMkLst>
            <pc:docMk/>
            <pc:sldMk cId="3794102339" sldId="324"/>
            <ac:spMk id="9" creationId="{00000000-0000-0000-0000-000000000000}"/>
          </ac:spMkLst>
        </pc:spChg>
      </pc:sldChg>
      <pc:sldChg chg="modSp mod">
        <pc:chgData name="Lisa Rijmenants | GoodPlanet Belgium" userId="7b5dcb49-1777-4ee3-a4be-8b739b12e1ae" providerId="ADAL" clId="{B45F18AC-CA51-47BA-BC9A-A58D78AA4ED2}" dt="2024-05-28T09:46:06.128" v="942" actId="207"/>
        <pc:sldMkLst>
          <pc:docMk/>
          <pc:sldMk cId="2022611824" sldId="325"/>
        </pc:sldMkLst>
        <pc:spChg chg="mod">
          <ac:chgData name="Lisa Rijmenants | GoodPlanet Belgium" userId="7b5dcb49-1777-4ee3-a4be-8b739b12e1ae" providerId="ADAL" clId="{B45F18AC-CA51-47BA-BC9A-A58D78AA4ED2}" dt="2024-05-28T09:46:06.128" v="942" actId="207"/>
          <ac:spMkLst>
            <pc:docMk/>
            <pc:sldMk cId="2022611824" sldId="325"/>
            <ac:spMk id="2" creationId="{00000000-0000-0000-0000-000000000000}"/>
          </ac:spMkLst>
        </pc:spChg>
        <pc:spChg chg="mod">
          <ac:chgData name="Lisa Rijmenants | GoodPlanet Belgium" userId="7b5dcb49-1777-4ee3-a4be-8b739b12e1ae" providerId="ADAL" clId="{B45F18AC-CA51-47BA-BC9A-A58D78AA4ED2}" dt="2024-05-28T09:46:04.158" v="941" actId="207"/>
          <ac:spMkLst>
            <pc:docMk/>
            <pc:sldMk cId="2022611824" sldId="325"/>
            <ac:spMk id="9" creationId="{00000000-0000-0000-0000-000000000000}"/>
          </ac:spMkLst>
        </pc:spChg>
      </pc:sldChg>
      <pc:sldChg chg="modSp mod">
        <pc:chgData name="Lisa Rijmenants | GoodPlanet Belgium" userId="7b5dcb49-1777-4ee3-a4be-8b739b12e1ae" providerId="ADAL" clId="{B45F18AC-CA51-47BA-BC9A-A58D78AA4ED2}" dt="2024-05-28T09:44:15.461" v="918" actId="207"/>
        <pc:sldMkLst>
          <pc:docMk/>
          <pc:sldMk cId="4195882743" sldId="326"/>
        </pc:sldMkLst>
        <pc:spChg chg="mod">
          <ac:chgData name="Lisa Rijmenants | GoodPlanet Belgium" userId="7b5dcb49-1777-4ee3-a4be-8b739b12e1ae" providerId="ADAL" clId="{B45F18AC-CA51-47BA-BC9A-A58D78AA4ED2}" dt="2024-05-28T09:44:15.461" v="918" actId="207"/>
          <ac:spMkLst>
            <pc:docMk/>
            <pc:sldMk cId="4195882743" sldId="326"/>
            <ac:spMk id="2" creationId="{00000000-0000-0000-0000-000000000000}"/>
          </ac:spMkLst>
        </pc:spChg>
        <pc:spChg chg="mod">
          <ac:chgData name="Lisa Rijmenants | GoodPlanet Belgium" userId="7b5dcb49-1777-4ee3-a4be-8b739b12e1ae" providerId="ADAL" clId="{B45F18AC-CA51-47BA-BC9A-A58D78AA4ED2}" dt="2024-05-28T09:44:13.062" v="917" actId="207"/>
          <ac:spMkLst>
            <pc:docMk/>
            <pc:sldMk cId="4195882743" sldId="326"/>
            <ac:spMk id="9" creationId="{00000000-0000-0000-0000-000000000000}"/>
          </ac:spMkLst>
        </pc:spChg>
      </pc:sldChg>
      <pc:sldChg chg="modSp mod">
        <pc:chgData name="Lisa Rijmenants | GoodPlanet Belgium" userId="7b5dcb49-1777-4ee3-a4be-8b739b12e1ae" providerId="ADAL" clId="{B45F18AC-CA51-47BA-BC9A-A58D78AA4ED2}" dt="2024-05-28T09:44:40.269" v="924" actId="207"/>
        <pc:sldMkLst>
          <pc:docMk/>
          <pc:sldMk cId="3012876236" sldId="327"/>
        </pc:sldMkLst>
        <pc:spChg chg="mod">
          <ac:chgData name="Lisa Rijmenants | GoodPlanet Belgium" userId="7b5dcb49-1777-4ee3-a4be-8b739b12e1ae" providerId="ADAL" clId="{B45F18AC-CA51-47BA-BC9A-A58D78AA4ED2}" dt="2024-05-28T09:44:40.269" v="924" actId="207"/>
          <ac:spMkLst>
            <pc:docMk/>
            <pc:sldMk cId="3012876236" sldId="327"/>
            <ac:spMk id="2" creationId="{00000000-0000-0000-0000-000000000000}"/>
          </ac:spMkLst>
        </pc:spChg>
        <pc:spChg chg="mod">
          <ac:chgData name="Lisa Rijmenants | GoodPlanet Belgium" userId="7b5dcb49-1777-4ee3-a4be-8b739b12e1ae" providerId="ADAL" clId="{B45F18AC-CA51-47BA-BC9A-A58D78AA4ED2}" dt="2024-05-28T09:44:38.095" v="923" actId="207"/>
          <ac:spMkLst>
            <pc:docMk/>
            <pc:sldMk cId="3012876236" sldId="327"/>
            <ac:spMk id="9" creationId="{00000000-0000-0000-0000-000000000000}"/>
          </ac:spMkLst>
        </pc:spChg>
      </pc:sldChg>
      <pc:sldChg chg="modSp mod">
        <pc:chgData name="Lisa Rijmenants | GoodPlanet Belgium" userId="7b5dcb49-1777-4ee3-a4be-8b739b12e1ae" providerId="ADAL" clId="{B45F18AC-CA51-47BA-BC9A-A58D78AA4ED2}" dt="2024-05-28T09:45:05.403" v="930" actId="207"/>
        <pc:sldMkLst>
          <pc:docMk/>
          <pc:sldMk cId="1908806933" sldId="328"/>
        </pc:sldMkLst>
        <pc:spChg chg="mod">
          <ac:chgData name="Lisa Rijmenants | GoodPlanet Belgium" userId="7b5dcb49-1777-4ee3-a4be-8b739b12e1ae" providerId="ADAL" clId="{B45F18AC-CA51-47BA-BC9A-A58D78AA4ED2}" dt="2024-05-28T09:45:05.403" v="930" actId="207"/>
          <ac:spMkLst>
            <pc:docMk/>
            <pc:sldMk cId="1908806933" sldId="328"/>
            <ac:spMk id="2" creationId="{00000000-0000-0000-0000-000000000000}"/>
          </ac:spMkLst>
        </pc:spChg>
        <pc:spChg chg="mod">
          <ac:chgData name="Lisa Rijmenants | GoodPlanet Belgium" userId="7b5dcb49-1777-4ee3-a4be-8b739b12e1ae" providerId="ADAL" clId="{B45F18AC-CA51-47BA-BC9A-A58D78AA4ED2}" dt="2024-05-28T09:45:03.265" v="929" actId="207"/>
          <ac:spMkLst>
            <pc:docMk/>
            <pc:sldMk cId="1908806933" sldId="328"/>
            <ac:spMk id="9" creationId="{00000000-0000-0000-0000-000000000000}"/>
          </ac:spMkLst>
        </pc:spChg>
      </pc:sldChg>
      <pc:sldChg chg="modSp mod">
        <pc:chgData name="Lisa Rijmenants | GoodPlanet Belgium" userId="7b5dcb49-1777-4ee3-a4be-8b739b12e1ae" providerId="ADAL" clId="{B45F18AC-CA51-47BA-BC9A-A58D78AA4ED2}" dt="2024-05-28T09:45:13.506" v="932" actId="207"/>
        <pc:sldMkLst>
          <pc:docMk/>
          <pc:sldMk cId="1173117740" sldId="329"/>
        </pc:sldMkLst>
        <pc:spChg chg="mod">
          <ac:chgData name="Lisa Rijmenants | GoodPlanet Belgium" userId="7b5dcb49-1777-4ee3-a4be-8b739b12e1ae" providerId="ADAL" clId="{B45F18AC-CA51-47BA-BC9A-A58D78AA4ED2}" dt="2024-05-28T09:45:13.506" v="932" actId="207"/>
          <ac:spMkLst>
            <pc:docMk/>
            <pc:sldMk cId="1173117740" sldId="329"/>
            <ac:spMk id="2" creationId="{00000000-0000-0000-0000-000000000000}"/>
          </ac:spMkLst>
        </pc:spChg>
        <pc:spChg chg="mod">
          <ac:chgData name="Lisa Rijmenants | GoodPlanet Belgium" userId="7b5dcb49-1777-4ee3-a4be-8b739b12e1ae" providerId="ADAL" clId="{B45F18AC-CA51-47BA-BC9A-A58D78AA4ED2}" dt="2024-05-28T09:45:11.035" v="931" actId="207"/>
          <ac:spMkLst>
            <pc:docMk/>
            <pc:sldMk cId="1173117740" sldId="329"/>
            <ac:spMk id="9" creationId="{00000000-0000-0000-0000-000000000000}"/>
          </ac:spMkLst>
        </pc:spChg>
      </pc:sldChg>
      <pc:sldChg chg="modSp mod">
        <pc:chgData name="Lisa Rijmenants | GoodPlanet Belgium" userId="7b5dcb49-1777-4ee3-a4be-8b739b12e1ae" providerId="ADAL" clId="{B45F18AC-CA51-47BA-BC9A-A58D78AA4ED2}" dt="2024-05-28T09:45:30.999" v="936" actId="207"/>
        <pc:sldMkLst>
          <pc:docMk/>
          <pc:sldMk cId="790451508" sldId="330"/>
        </pc:sldMkLst>
        <pc:spChg chg="mod">
          <ac:chgData name="Lisa Rijmenants | GoodPlanet Belgium" userId="7b5dcb49-1777-4ee3-a4be-8b739b12e1ae" providerId="ADAL" clId="{B45F18AC-CA51-47BA-BC9A-A58D78AA4ED2}" dt="2024-05-28T09:45:28.093" v="935" actId="207"/>
          <ac:spMkLst>
            <pc:docMk/>
            <pc:sldMk cId="790451508" sldId="330"/>
            <ac:spMk id="2" creationId="{00000000-0000-0000-0000-000000000000}"/>
          </ac:spMkLst>
        </pc:spChg>
        <pc:spChg chg="mod">
          <ac:chgData name="Lisa Rijmenants | GoodPlanet Belgium" userId="7b5dcb49-1777-4ee3-a4be-8b739b12e1ae" providerId="ADAL" clId="{B45F18AC-CA51-47BA-BC9A-A58D78AA4ED2}" dt="2024-05-28T09:45:30.999" v="936" actId="207"/>
          <ac:spMkLst>
            <pc:docMk/>
            <pc:sldMk cId="790451508" sldId="330"/>
            <ac:spMk id="9" creationId="{00000000-0000-0000-0000-000000000000}"/>
          </ac:spMkLst>
        </pc:spChg>
      </pc:sldChg>
      <pc:sldChg chg="setBg">
        <pc:chgData name="Lisa Rijmenants | GoodPlanet Belgium" userId="7b5dcb49-1777-4ee3-a4be-8b739b12e1ae" providerId="ADAL" clId="{B45F18AC-CA51-47BA-BC9A-A58D78AA4ED2}" dt="2024-05-28T09:43:34.821" v="909"/>
        <pc:sldMkLst>
          <pc:docMk/>
          <pc:sldMk cId="2035876932" sldId="331"/>
        </pc:sldMkLst>
      </pc:sldChg>
      <pc:sldChg chg="setBg">
        <pc:chgData name="Lisa Rijmenants | GoodPlanet Belgium" userId="7b5dcb49-1777-4ee3-a4be-8b739b12e1ae" providerId="ADAL" clId="{B45F18AC-CA51-47BA-BC9A-A58D78AA4ED2}" dt="2024-05-28T09:44:01.184" v="915"/>
        <pc:sldMkLst>
          <pc:docMk/>
          <pc:sldMk cId="3500944807" sldId="333"/>
        </pc:sldMkLst>
      </pc:sldChg>
      <pc:sldChg chg="setBg">
        <pc:chgData name="Lisa Rijmenants | GoodPlanet Belgium" userId="7b5dcb49-1777-4ee3-a4be-8b739b12e1ae" providerId="ADAL" clId="{B45F18AC-CA51-47BA-BC9A-A58D78AA4ED2}" dt="2024-05-28T09:42:55.733" v="903"/>
        <pc:sldMkLst>
          <pc:docMk/>
          <pc:sldMk cId="2624953732" sldId="334"/>
        </pc:sldMkLst>
      </pc:sldChg>
      <pc:sldChg chg="setBg">
        <pc:chgData name="Lisa Rijmenants | GoodPlanet Belgium" userId="7b5dcb49-1777-4ee3-a4be-8b739b12e1ae" providerId="ADAL" clId="{B45F18AC-CA51-47BA-BC9A-A58D78AA4ED2}" dt="2024-05-28T09:45:53.582" v="939"/>
        <pc:sldMkLst>
          <pc:docMk/>
          <pc:sldMk cId="4242062770" sldId="335"/>
        </pc:sldMkLst>
      </pc:sldChg>
      <pc:sldChg chg="setBg">
        <pc:chgData name="Lisa Rijmenants | GoodPlanet Belgium" userId="7b5dcb49-1777-4ee3-a4be-8b739b12e1ae" providerId="ADAL" clId="{B45F18AC-CA51-47BA-BC9A-A58D78AA4ED2}" dt="2024-05-28T09:44:30.382" v="921"/>
        <pc:sldMkLst>
          <pc:docMk/>
          <pc:sldMk cId="4012186049" sldId="336"/>
        </pc:sldMkLst>
      </pc:sldChg>
      <pc:sldChg chg="setBg">
        <pc:chgData name="Lisa Rijmenants | GoodPlanet Belgium" userId="7b5dcb49-1777-4ee3-a4be-8b739b12e1ae" providerId="ADAL" clId="{B45F18AC-CA51-47BA-BC9A-A58D78AA4ED2}" dt="2024-05-28T09:44:51.949" v="927"/>
        <pc:sldMkLst>
          <pc:docMk/>
          <pc:sldMk cId="3258118592" sldId="337"/>
        </pc:sldMkLst>
      </pc:sldChg>
      <pc:sldChg chg="setBg">
        <pc:chgData name="Lisa Rijmenants | GoodPlanet Belgium" userId="7b5dcb49-1777-4ee3-a4be-8b739b12e1ae" providerId="ADAL" clId="{B45F18AC-CA51-47BA-BC9A-A58D78AA4ED2}" dt="2024-05-28T09:45:23.356" v="934"/>
        <pc:sldMkLst>
          <pc:docMk/>
          <pc:sldMk cId="1922341282" sldId="338"/>
        </pc:sldMkLst>
      </pc:sldChg>
      <pc:sldChg chg="setBg">
        <pc:chgData name="Lisa Rijmenants | GoodPlanet Belgium" userId="7b5dcb49-1777-4ee3-a4be-8b739b12e1ae" providerId="ADAL" clId="{B45F18AC-CA51-47BA-BC9A-A58D78AA4ED2}" dt="2024-05-28T09:43:09.392" v="904"/>
        <pc:sldMkLst>
          <pc:docMk/>
          <pc:sldMk cId="3732433504" sldId="339"/>
        </pc:sldMkLst>
      </pc:sldChg>
      <pc:sldChg chg="setBg">
        <pc:chgData name="Lisa Rijmenants | GoodPlanet Belgium" userId="7b5dcb49-1777-4ee3-a4be-8b739b12e1ae" providerId="ADAL" clId="{B45F18AC-CA51-47BA-BC9A-A58D78AA4ED2}" dt="2024-05-28T09:45:59.174" v="940"/>
        <pc:sldMkLst>
          <pc:docMk/>
          <pc:sldMk cId="1488352357" sldId="340"/>
        </pc:sldMkLst>
      </pc:sldChg>
      <pc:sldChg chg="setBg">
        <pc:chgData name="Lisa Rijmenants | GoodPlanet Belgium" userId="7b5dcb49-1777-4ee3-a4be-8b739b12e1ae" providerId="ADAL" clId="{B45F18AC-CA51-47BA-BC9A-A58D78AA4ED2}" dt="2024-05-28T09:44:05.726" v="916"/>
        <pc:sldMkLst>
          <pc:docMk/>
          <pc:sldMk cId="701400668" sldId="341"/>
        </pc:sldMkLst>
      </pc:sldChg>
      <pc:sldChg chg="setBg">
        <pc:chgData name="Lisa Rijmenants | GoodPlanet Belgium" userId="7b5dcb49-1777-4ee3-a4be-8b739b12e1ae" providerId="ADAL" clId="{B45F18AC-CA51-47BA-BC9A-A58D78AA4ED2}" dt="2024-05-28T09:44:33.929" v="922"/>
        <pc:sldMkLst>
          <pc:docMk/>
          <pc:sldMk cId="2647309709" sldId="342"/>
        </pc:sldMkLst>
      </pc:sldChg>
      <pc:sldChg chg="setBg">
        <pc:chgData name="Lisa Rijmenants | GoodPlanet Belgium" userId="7b5dcb49-1777-4ee3-a4be-8b739b12e1ae" providerId="ADAL" clId="{B45F18AC-CA51-47BA-BC9A-A58D78AA4ED2}" dt="2024-05-28T09:44:56.190" v="928"/>
        <pc:sldMkLst>
          <pc:docMk/>
          <pc:sldMk cId="1727836231" sldId="343"/>
        </pc:sldMkLst>
      </pc:sldChg>
      <pc:sldChg chg="setBg">
        <pc:chgData name="Lisa Rijmenants | GoodPlanet Belgium" userId="7b5dcb49-1777-4ee3-a4be-8b739b12e1ae" providerId="ADAL" clId="{B45F18AC-CA51-47BA-BC9A-A58D78AA4ED2}" dt="2024-05-28T09:45:18.834" v="933"/>
        <pc:sldMkLst>
          <pc:docMk/>
          <pc:sldMk cId="205545246" sldId="344"/>
        </pc:sldMkLst>
      </pc:sldChg>
      <pc:sldChg chg="setBg">
        <pc:chgData name="Lisa Rijmenants | GoodPlanet Belgium" userId="7b5dcb49-1777-4ee3-a4be-8b739b12e1ae" providerId="ADAL" clId="{B45F18AC-CA51-47BA-BC9A-A58D78AA4ED2}" dt="2024-05-28T09:43:38.467" v="910"/>
        <pc:sldMkLst>
          <pc:docMk/>
          <pc:sldMk cId="2385567272" sldId="345"/>
        </pc:sldMkLst>
      </pc:sldChg>
      <pc:sldChg chg="delCm">
        <pc:chgData name="Lisa Rijmenants | GoodPlanet Belgium" userId="7b5dcb49-1777-4ee3-a4be-8b739b12e1ae" providerId="ADAL" clId="{B45F18AC-CA51-47BA-BC9A-A58D78AA4ED2}" dt="2024-05-28T08:59:52.955" v="454"/>
        <pc:sldMkLst>
          <pc:docMk/>
          <pc:sldMk cId="3002024558" sldId="459"/>
        </pc:sldMkLst>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8:59:52.955" v="454"/>
              <pc2:cmMkLst xmlns:pc2="http://schemas.microsoft.com/office/powerpoint/2019/9/main/command">
                <pc:docMk/>
                <pc:sldMk cId="3002024558" sldId="459"/>
                <pc2:cmMk id="{455C61A0-9074-41F9-A115-780CBB7D151A}"/>
              </pc2:cmMkLst>
            </pc226:cmChg>
          </p:ext>
        </pc:extLst>
      </pc:sldChg>
      <pc:sldChg chg="modSp mod">
        <pc:chgData name="Lisa Rijmenants | GoodPlanet Belgium" userId="7b5dcb49-1777-4ee3-a4be-8b739b12e1ae" providerId="ADAL" clId="{B45F18AC-CA51-47BA-BC9A-A58D78AA4ED2}" dt="2024-05-28T08:44:33.110" v="260" actId="20577"/>
        <pc:sldMkLst>
          <pc:docMk/>
          <pc:sldMk cId="3626517396" sldId="460"/>
        </pc:sldMkLst>
        <pc:spChg chg="mod">
          <ac:chgData name="Lisa Rijmenants | GoodPlanet Belgium" userId="7b5dcb49-1777-4ee3-a4be-8b739b12e1ae" providerId="ADAL" clId="{B45F18AC-CA51-47BA-BC9A-A58D78AA4ED2}" dt="2024-05-28T08:44:33.110" v="260" actId="20577"/>
          <ac:spMkLst>
            <pc:docMk/>
            <pc:sldMk cId="3626517396" sldId="460"/>
            <ac:spMk id="8" creationId="{00000000-0000-0000-0000-000000000000}"/>
          </ac:spMkLst>
        </pc:spChg>
      </pc:sldChg>
      <pc:sldChg chg="addSp delSp modSp mod modAnim delCm modNotesTx">
        <pc:chgData name="Lisa Rijmenants | GoodPlanet Belgium" userId="7b5dcb49-1777-4ee3-a4be-8b739b12e1ae" providerId="ADAL" clId="{B45F18AC-CA51-47BA-BC9A-A58D78AA4ED2}" dt="2024-05-28T09:02:33.808" v="515" actId="20577"/>
        <pc:sldMkLst>
          <pc:docMk/>
          <pc:sldMk cId="3512597213" sldId="462"/>
        </pc:sldMkLst>
        <pc:spChg chg="mod">
          <ac:chgData name="Lisa Rijmenants | GoodPlanet Belgium" userId="7b5dcb49-1777-4ee3-a4be-8b739b12e1ae" providerId="ADAL" clId="{B45F18AC-CA51-47BA-BC9A-A58D78AA4ED2}" dt="2024-05-28T08:55:39.191" v="441" actId="1076"/>
          <ac:spMkLst>
            <pc:docMk/>
            <pc:sldMk cId="3512597213" sldId="462"/>
            <ac:spMk id="2" creationId="{00000000-0000-0000-0000-000000000000}"/>
          </ac:spMkLst>
        </pc:spChg>
        <pc:spChg chg="del mod">
          <ac:chgData name="Lisa Rijmenants | GoodPlanet Belgium" userId="7b5dcb49-1777-4ee3-a4be-8b739b12e1ae" providerId="ADAL" clId="{B45F18AC-CA51-47BA-BC9A-A58D78AA4ED2}" dt="2024-05-28T08:56:32.945" v="444" actId="478"/>
          <ac:spMkLst>
            <pc:docMk/>
            <pc:sldMk cId="3512597213" sldId="462"/>
            <ac:spMk id="8" creationId="{00000000-0000-0000-0000-000000000000}"/>
          </ac:spMkLst>
        </pc:spChg>
        <pc:graphicFrameChg chg="add mod">
          <ac:chgData name="Lisa Rijmenants | GoodPlanet Belgium" userId="7b5dcb49-1777-4ee3-a4be-8b739b12e1ae" providerId="ADAL" clId="{B45F18AC-CA51-47BA-BC9A-A58D78AA4ED2}" dt="2024-05-28T08:58:13.428" v="445" actId="12100"/>
          <ac:graphicFrameMkLst>
            <pc:docMk/>
            <pc:sldMk cId="3512597213" sldId="462"/>
            <ac:graphicFrameMk id="3" creationId="{D21DEFD0-949A-30ED-4846-B1F22ADBFA8B}"/>
          </ac:graphicFrameMkLst>
        </pc:graphicFrameChg>
        <pc:graphicFrameChg chg="add mod modGraphic">
          <ac:chgData name="Lisa Rijmenants | GoodPlanet Belgium" userId="7b5dcb49-1777-4ee3-a4be-8b739b12e1ae" providerId="ADAL" clId="{B45F18AC-CA51-47BA-BC9A-A58D78AA4ED2}" dt="2024-05-28T09:00:38.980" v="462" actId="1076"/>
          <ac:graphicFrameMkLst>
            <pc:docMk/>
            <pc:sldMk cId="3512597213" sldId="462"/>
            <ac:graphicFrameMk id="4" creationId="{60EE586F-625D-9E06-9CFE-862F1919FBBE}"/>
          </ac:graphicFrameMkLst>
        </pc:graphicFrameChg>
        <pc:graphicFrameChg chg="add del mod modGraphic">
          <ac:chgData name="Lisa Rijmenants | GoodPlanet Belgium" userId="7b5dcb49-1777-4ee3-a4be-8b739b12e1ae" providerId="ADAL" clId="{B45F18AC-CA51-47BA-BC9A-A58D78AA4ED2}" dt="2024-05-28T08:55:46.842" v="443" actId="478"/>
          <ac:graphicFrameMkLst>
            <pc:docMk/>
            <pc:sldMk cId="3512597213" sldId="462"/>
            <ac:graphicFrameMk id="5" creationId="{7ACB73CA-3669-10D2-D212-C027735DAD5D}"/>
          </ac:graphicFrameMkLst>
        </pc:graphicFrameChg>
        <pc:graphicFrameChg chg="del">
          <ac:chgData name="Lisa Rijmenants | GoodPlanet Belgium" userId="7b5dcb49-1777-4ee3-a4be-8b739b12e1ae" providerId="ADAL" clId="{B45F18AC-CA51-47BA-BC9A-A58D78AA4ED2}" dt="2024-05-28T08:47:53.649" v="261" actId="478"/>
          <ac:graphicFrameMkLst>
            <pc:docMk/>
            <pc:sldMk cId="3512597213" sldId="462"/>
            <ac:graphicFrameMk id="7" creationId="{CE24EFD0-8712-47F9-A4D9-25FB6A11B219}"/>
          </ac:graphicFrameMkLst>
        </pc:graphicFrameChg>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8:59:48.029" v="453"/>
              <pc2:cmMkLst xmlns:pc2="http://schemas.microsoft.com/office/powerpoint/2019/9/main/command">
                <pc:docMk/>
                <pc:sldMk cId="3512597213" sldId="462"/>
                <pc2:cmMk id="{D25E5E4C-7CA4-4D09-9BF0-D0B4AFF9925C}"/>
              </pc2:cmMkLst>
            </pc226:cmChg>
          </p:ext>
        </pc:extLst>
      </pc:sldChg>
      <pc:sldChg chg="modSp mod delCm">
        <pc:chgData name="Lisa Rijmenants | GoodPlanet Belgium" userId="7b5dcb49-1777-4ee3-a4be-8b739b12e1ae" providerId="ADAL" clId="{B45F18AC-CA51-47BA-BC9A-A58D78AA4ED2}" dt="2024-05-28T09:07:04.158" v="718" actId="20577"/>
        <pc:sldMkLst>
          <pc:docMk/>
          <pc:sldMk cId="264226003" sldId="463"/>
        </pc:sldMkLst>
        <pc:spChg chg="mod">
          <ac:chgData name="Lisa Rijmenants | GoodPlanet Belgium" userId="7b5dcb49-1777-4ee3-a4be-8b739b12e1ae" providerId="ADAL" clId="{B45F18AC-CA51-47BA-BC9A-A58D78AA4ED2}" dt="2024-05-28T09:07:04.158" v="718" actId="20577"/>
          <ac:spMkLst>
            <pc:docMk/>
            <pc:sldMk cId="264226003" sldId="463"/>
            <ac:spMk id="8" creationId="{00000000-0000-0000-0000-000000000000}"/>
          </ac:spMkLst>
        </pc:spChg>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9:03:09.332" v="519"/>
              <pc2:cmMkLst xmlns:pc2="http://schemas.microsoft.com/office/powerpoint/2019/9/main/command">
                <pc:docMk/>
                <pc:sldMk cId="264226003" sldId="463"/>
                <pc2:cmMk id="{2C04ED0B-D1E2-4C8B-8715-59658033FE7F}"/>
              </pc2:cmMkLst>
            </pc226:cmChg>
          </p:ext>
        </pc:extLst>
      </pc:sldChg>
      <pc:sldChg chg="modSp">
        <pc:chgData name="Lisa Rijmenants | GoodPlanet Belgium" userId="7b5dcb49-1777-4ee3-a4be-8b739b12e1ae" providerId="ADAL" clId="{B45F18AC-CA51-47BA-BC9A-A58D78AA4ED2}" dt="2024-05-28T09:08:51.963" v="721"/>
        <pc:sldMkLst>
          <pc:docMk/>
          <pc:sldMk cId="3584899217" sldId="464"/>
        </pc:sldMkLst>
        <pc:graphicFrameChg chg="mod">
          <ac:chgData name="Lisa Rijmenants | GoodPlanet Belgium" userId="7b5dcb49-1777-4ee3-a4be-8b739b12e1ae" providerId="ADAL" clId="{B45F18AC-CA51-47BA-BC9A-A58D78AA4ED2}" dt="2024-05-28T09:08:51.963" v="721"/>
          <ac:graphicFrameMkLst>
            <pc:docMk/>
            <pc:sldMk cId="3584899217" sldId="464"/>
            <ac:graphicFrameMk id="7" creationId="{EE4885F0-C27A-4A77-9376-B7F853D19831}"/>
          </ac:graphicFrameMkLst>
        </pc:graphicFrameChg>
      </pc:sldChg>
      <pc:sldChg chg="addSp delSp modSp mod addCm delCm">
        <pc:chgData name="Lisa Rijmenants | GoodPlanet Belgium" userId="7b5dcb49-1777-4ee3-a4be-8b739b12e1ae" providerId="ADAL" clId="{B45F18AC-CA51-47BA-BC9A-A58D78AA4ED2}" dt="2024-05-28T09:19:47.260" v="729" actId="1076"/>
        <pc:sldMkLst>
          <pc:docMk/>
          <pc:sldMk cId="2093659965" sldId="468"/>
        </pc:sldMkLst>
        <pc:picChg chg="add mod">
          <ac:chgData name="Lisa Rijmenants | GoodPlanet Belgium" userId="7b5dcb49-1777-4ee3-a4be-8b739b12e1ae" providerId="ADAL" clId="{B45F18AC-CA51-47BA-BC9A-A58D78AA4ED2}" dt="2024-05-28T09:19:47.260" v="729" actId="1076"/>
          <ac:picMkLst>
            <pc:docMk/>
            <pc:sldMk cId="2093659965" sldId="468"/>
            <ac:picMk id="3" creationId="{54D2C67D-38E8-32FB-26DD-8D704A67255D}"/>
          </ac:picMkLst>
        </pc:picChg>
        <pc:picChg chg="del">
          <ac:chgData name="Lisa Rijmenants | GoodPlanet Belgium" userId="7b5dcb49-1777-4ee3-a4be-8b739b12e1ae" providerId="ADAL" clId="{B45F18AC-CA51-47BA-BC9A-A58D78AA4ED2}" dt="2024-05-28T09:19:30.403" v="724" actId="478"/>
          <ac:picMkLst>
            <pc:docMk/>
            <pc:sldMk cId="2093659965" sldId="468"/>
            <ac:picMk id="7" creationId="{A3BC917E-AD2B-4FEA-A8AA-11DBBCD88AC8}"/>
          </ac:picMkLst>
        </pc:picChg>
        <pc:extLst>
          <p:ext xmlns:p="http://schemas.openxmlformats.org/presentationml/2006/main" uri="{D6D511B9-2390-475A-947B-AFAB55BFBCF1}">
            <pc226:cmChg xmlns:pc226="http://schemas.microsoft.com/office/powerpoint/2022/06/main/command" chg="add del">
              <pc226:chgData name="Lisa Rijmenants | GoodPlanet Belgium" userId="7b5dcb49-1777-4ee3-a4be-8b739b12e1ae" providerId="ADAL" clId="{B45F18AC-CA51-47BA-BC9A-A58D78AA4ED2}" dt="2024-05-28T09:19:28.380" v="723"/>
              <pc2:cmMkLst xmlns:pc2="http://schemas.microsoft.com/office/powerpoint/2019/9/main/command">
                <pc:docMk/>
                <pc:sldMk cId="2093659965" sldId="468"/>
                <pc2:cmMk id="{4EBE77D2-8C8C-4755-B9F4-8FF8017B27EC}"/>
              </pc2:cmMkLst>
            </pc226:cmChg>
          </p:ext>
        </pc:extLst>
      </pc:sldChg>
      <pc:sldChg chg="modNotesTx">
        <pc:chgData name="Lisa Rijmenants | GoodPlanet Belgium" userId="7b5dcb49-1777-4ee3-a4be-8b739b12e1ae" providerId="ADAL" clId="{B45F18AC-CA51-47BA-BC9A-A58D78AA4ED2}" dt="2024-05-28T09:10:22.603" v="722" actId="20577"/>
        <pc:sldMkLst>
          <pc:docMk/>
          <pc:sldMk cId="1817833419" sldId="471"/>
        </pc:sldMkLst>
      </pc:sldChg>
      <pc:sldChg chg="modSp">
        <pc:chgData name="Lisa Rijmenants | GoodPlanet Belgium" userId="7b5dcb49-1777-4ee3-a4be-8b739b12e1ae" providerId="ADAL" clId="{B45F18AC-CA51-47BA-BC9A-A58D78AA4ED2}" dt="2024-05-28T09:30:57.815" v="798" actId="255"/>
        <pc:sldMkLst>
          <pc:docMk/>
          <pc:sldMk cId="1925531786" sldId="496"/>
        </pc:sldMkLst>
        <pc:graphicFrameChg chg="mod">
          <ac:chgData name="Lisa Rijmenants | GoodPlanet Belgium" userId="7b5dcb49-1777-4ee3-a4be-8b739b12e1ae" providerId="ADAL" clId="{B45F18AC-CA51-47BA-BC9A-A58D78AA4ED2}" dt="2024-05-28T09:30:57.815" v="798" actId="255"/>
          <ac:graphicFrameMkLst>
            <pc:docMk/>
            <pc:sldMk cId="1925531786" sldId="496"/>
            <ac:graphicFrameMk id="7" creationId="{18E9ABCC-9FF5-4666-B339-B8E9AD1992CA}"/>
          </ac:graphicFrameMkLst>
        </pc:graphicFrameChg>
      </pc:sldChg>
      <pc:sldChg chg="addSp delSp modSp mod modNotesTx">
        <pc:chgData name="Lisa Rijmenants | GoodPlanet Belgium" userId="7b5dcb49-1777-4ee3-a4be-8b739b12e1ae" providerId="ADAL" clId="{B45F18AC-CA51-47BA-BC9A-A58D78AA4ED2}" dt="2024-05-28T09:28:42.307" v="783" actId="20577"/>
        <pc:sldMkLst>
          <pc:docMk/>
          <pc:sldMk cId="1516236284" sldId="501"/>
        </pc:sldMkLst>
        <pc:spChg chg="add mod">
          <ac:chgData name="Lisa Rijmenants | GoodPlanet Belgium" userId="7b5dcb49-1777-4ee3-a4be-8b739b12e1ae" providerId="ADAL" clId="{B45F18AC-CA51-47BA-BC9A-A58D78AA4ED2}" dt="2024-05-28T09:28:09.605" v="775" actId="122"/>
          <ac:spMkLst>
            <pc:docMk/>
            <pc:sldMk cId="1516236284" sldId="501"/>
            <ac:spMk id="11" creationId="{950DD2A5-EDA5-5BC2-5DBF-3D82E7D5E562}"/>
          </ac:spMkLst>
        </pc:spChg>
        <pc:picChg chg="del">
          <ac:chgData name="Lisa Rijmenants | GoodPlanet Belgium" userId="7b5dcb49-1777-4ee3-a4be-8b739b12e1ae" providerId="ADAL" clId="{B45F18AC-CA51-47BA-BC9A-A58D78AA4ED2}" dt="2024-05-28T09:26:43.233" v="738" actId="478"/>
          <ac:picMkLst>
            <pc:docMk/>
            <pc:sldMk cId="1516236284" sldId="501"/>
            <ac:picMk id="4" creationId="{D8B20B89-37D9-4C9D-8332-A09FA65D8951}"/>
          </ac:picMkLst>
        </pc:picChg>
        <pc:picChg chg="add mod">
          <ac:chgData name="Lisa Rijmenants | GoodPlanet Belgium" userId="7b5dcb49-1777-4ee3-a4be-8b739b12e1ae" providerId="ADAL" clId="{B45F18AC-CA51-47BA-BC9A-A58D78AA4ED2}" dt="2024-05-28T09:26:55.245" v="741" actId="1076"/>
          <ac:picMkLst>
            <pc:docMk/>
            <pc:sldMk cId="1516236284" sldId="501"/>
            <ac:picMk id="5" creationId="{D667765C-13D9-2358-EE67-9F8C549D23EC}"/>
          </ac:picMkLst>
        </pc:picChg>
        <pc:picChg chg="add del mod">
          <ac:chgData name="Lisa Rijmenants | GoodPlanet Belgium" userId="7b5dcb49-1777-4ee3-a4be-8b739b12e1ae" providerId="ADAL" clId="{B45F18AC-CA51-47BA-BC9A-A58D78AA4ED2}" dt="2024-05-28T09:25:28.478" v="737" actId="478"/>
          <ac:picMkLst>
            <pc:docMk/>
            <pc:sldMk cId="1516236284" sldId="501"/>
            <ac:picMk id="7" creationId="{0E21A64E-0C6E-F366-4324-91F9B9708190}"/>
          </ac:picMkLst>
        </pc:picChg>
      </pc:sldChg>
      <pc:sldChg chg="modSp mod delCm">
        <pc:chgData name="Lisa Rijmenants | GoodPlanet Belgium" userId="7b5dcb49-1777-4ee3-a4be-8b739b12e1ae" providerId="ADAL" clId="{B45F18AC-CA51-47BA-BC9A-A58D78AA4ED2}" dt="2024-05-28T09:52:14.796" v="987"/>
        <pc:sldMkLst>
          <pc:docMk/>
          <pc:sldMk cId="2258629814" sldId="512"/>
        </pc:sldMkLst>
        <pc:spChg chg="mod">
          <ac:chgData name="Lisa Rijmenants | GoodPlanet Belgium" userId="7b5dcb49-1777-4ee3-a4be-8b739b12e1ae" providerId="ADAL" clId="{B45F18AC-CA51-47BA-BC9A-A58D78AA4ED2}" dt="2024-05-28T09:51:22.695" v="981" actId="20577"/>
          <ac:spMkLst>
            <pc:docMk/>
            <pc:sldMk cId="2258629814" sldId="512"/>
            <ac:spMk id="5" creationId="{E9A1B680-B867-44C4-BC61-FDB1C27CA6AB}"/>
          </ac:spMkLst>
        </pc:spChg>
        <pc:spChg chg="mod">
          <ac:chgData name="Lisa Rijmenants | GoodPlanet Belgium" userId="7b5dcb49-1777-4ee3-a4be-8b739b12e1ae" providerId="ADAL" clId="{B45F18AC-CA51-47BA-BC9A-A58D78AA4ED2}" dt="2024-05-28T09:50:34.361" v="971" actId="20577"/>
          <ac:spMkLst>
            <pc:docMk/>
            <pc:sldMk cId="2258629814" sldId="512"/>
            <ac:spMk id="7" creationId="{28AE033E-738F-4A8A-B9AD-CD29C012BFAA}"/>
          </ac:spMkLst>
        </pc:spChg>
        <pc:spChg chg="mod">
          <ac:chgData name="Lisa Rijmenants | GoodPlanet Belgium" userId="7b5dcb49-1777-4ee3-a4be-8b739b12e1ae" providerId="ADAL" clId="{B45F18AC-CA51-47BA-BC9A-A58D78AA4ED2}" dt="2024-05-28T09:51:16" v="980" actId="20577"/>
          <ac:spMkLst>
            <pc:docMk/>
            <pc:sldMk cId="2258629814" sldId="512"/>
            <ac:spMk id="8" creationId="{1AF55EB5-7B08-41AF-B3E3-B6A68AC4FB6A}"/>
          </ac:spMkLst>
        </pc:spChg>
        <pc:spChg chg="mod">
          <ac:chgData name="Lisa Rijmenants | GoodPlanet Belgium" userId="7b5dcb49-1777-4ee3-a4be-8b739b12e1ae" providerId="ADAL" clId="{B45F18AC-CA51-47BA-BC9A-A58D78AA4ED2}" dt="2024-05-28T09:51:06.906" v="974" actId="20577"/>
          <ac:spMkLst>
            <pc:docMk/>
            <pc:sldMk cId="2258629814" sldId="512"/>
            <ac:spMk id="10" creationId="{4D568529-1418-4E43-99EB-50C354AE9297}"/>
          </ac:spMkLst>
        </pc:spChg>
        <pc:spChg chg="mod">
          <ac:chgData name="Lisa Rijmenants | GoodPlanet Belgium" userId="7b5dcb49-1777-4ee3-a4be-8b739b12e1ae" providerId="ADAL" clId="{B45F18AC-CA51-47BA-BC9A-A58D78AA4ED2}" dt="2024-05-28T09:51:11.657" v="977" actId="20577"/>
          <ac:spMkLst>
            <pc:docMk/>
            <pc:sldMk cId="2258629814" sldId="512"/>
            <ac:spMk id="11" creationId="{C47C3FBE-30C7-49BF-9624-8367CA49BF37}"/>
          </ac:spMkLst>
        </pc:spChg>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9:52:14.796" v="987"/>
              <pc2:cmMkLst xmlns:pc2="http://schemas.microsoft.com/office/powerpoint/2019/9/main/command">
                <pc:docMk/>
                <pc:sldMk cId="2258629814" sldId="512"/>
                <pc2:cmMk id="{FDD35175-F5B8-497D-A6DE-569F09A9552C}"/>
              </pc2:cmMkLst>
            </pc226:cmChg>
          </p:ext>
        </pc:extLst>
      </pc:sldChg>
      <pc:sldChg chg="del">
        <pc:chgData name="Lisa Rijmenants | GoodPlanet Belgium" userId="7b5dcb49-1777-4ee3-a4be-8b739b12e1ae" providerId="ADAL" clId="{B45F18AC-CA51-47BA-BC9A-A58D78AA4ED2}" dt="2024-05-28T09:52:06.444" v="986" actId="2696"/>
        <pc:sldMkLst>
          <pc:docMk/>
          <pc:sldMk cId="4195267263" sldId="513"/>
        </pc:sldMkLst>
      </pc:sldChg>
      <pc:sldChg chg="modSp mod delCm">
        <pc:chgData name="Lisa Rijmenants | GoodPlanet Belgium" userId="7b5dcb49-1777-4ee3-a4be-8b739b12e1ae" providerId="ADAL" clId="{B45F18AC-CA51-47BA-BC9A-A58D78AA4ED2}" dt="2024-05-28T09:49:07.095" v="948"/>
        <pc:sldMkLst>
          <pc:docMk/>
          <pc:sldMk cId="1092044611" sldId="514"/>
        </pc:sldMkLst>
        <pc:spChg chg="mod">
          <ac:chgData name="Lisa Rijmenants | GoodPlanet Belgium" userId="7b5dcb49-1777-4ee3-a4be-8b739b12e1ae" providerId="ADAL" clId="{B45F18AC-CA51-47BA-BC9A-A58D78AA4ED2}" dt="2024-05-28T09:48:35.982" v="947" actId="207"/>
          <ac:spMkLst>
            <pc:docMk/>
            <pc:sldMk cId="1092044611" sldId="514"/>
            <ac:spMk id="10" creationId="{4D568529-1418-4E43-99EB-50C354AE9297}"/>
          </ac:spMkLst>
        </pc:spChg>
        <pc:spChg chg="mod">
          <ac:chgData name="Lisa Rijmenants | GoodPlanet Belgium" userId="7b5dcb49-1777-4ee3-a4be-8b739b12e1ae" providerId="ADAL" clId="{B45F18AC-CA51-47BA-BC9A-A58D78AA4ED2}" dt="2024-05-28T09:48:26.490" v="946" actId="207"/>
          <ac:spMkLst>
            <pc:docMk/>
            <pc:sldMk cId="1092044611" sldId="514"/>
            <ac:spMk id="11" creationId="{C47C3FBE-30C7-49BF-9624-8367CA49BF37}"/>
          </ac:spMkLst>
        </pc:spChg>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9:49:07.095" v="948"/>
              <pc2:cmMkLst xmlns:pc2="http://schemas.microsoft.com/office/powerpoint/2019/9/main/command">
                <pc:docMk/>
                <pc:sldMk cId="1092044611" sldId="514"/>
                <pc2:cmMk id="{BB9F68AA-7644-4E87-8BC1-177CF875E6D1}"/>
              </pc2:cmMkLst>
            </pc226:cmChg>
          </p:ext>
        </pc:extLst>
      </pc:sldChg>
      <pc:sldChg chg="delCm">
        <pc:chgData name="Lisa Rijmenants | GoodPlanet Belgium" userId="7b5dcb49-1777-4ee3-a4be-8b739b12e1ae" providerId="ADAL" clId="{B45F18AC-CA51-47BA-BC9A-A58D78AA4ED2}" dt="2024-05-28T09:53:05.779" v="988"/>
        <pc:sldMkLst>
          <pc:docMk/>
          <pc:sldMk cId="3559882668" sldId="519"/>
        </pc:sldMkLst>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9:53:05.779" v="988"/>
              <pc2:cmMkLst xmlns:pc2="http://schemas.microsoft.com/office/powerpoint/2019/9/main/command">
                <pc:docMk/>
                <pc:sldMk cId="3559882668" sldId="519"/>
                <pc2:cmMk id="{4EC683B5-DA1C-49D0-AE32-42147B1FD94C}"/>
              </pc2:cmMkLst>
            </pc226:cmChg>
          </p:ext>
        </pc:extLst>
      </pc:sldChg>
      <pc:sldChg chg="addSp delSp modSp mod modNotesTx">
        <pc:chgData name="Lisa Rijmenants | GoodPlanet Belgium" userId="7b5dcb49-1777-4ee3-a4be-8b739b12e1ae" providerId="ADAL" clId="{B45F18AC-CA51-47BA-BC9A-A58D78AA4ED2}" dt="2024-05-28T09:38:59.002" v="834" actId="20577"/>
        <pc:sldMkLst>
          <pc:docMk/>
          <pc:sldMk cId="4284857290" sldId="526"/>
        </pc:sldMkLst>
        <pc:spChg chg="mod">
          <ac:chgData name="Lisa Rijmenants | GoodPlanet Belgium" userId="7b5dcb49-1777-4ee3-a4be-8b739b12e1ae" providerId="ADAL" clId="{B45F18AC-CA51-47BA-BC9A-A58D78AA4ED2}" dt="2024-05-28T09:37:26.488" v="811" actId="1076"/>
          <ac:spMkLst>
            <pc:docMk/>
            <pc:sldMk cId="4284857290" sldId="526"/>
            <ac:spMk id="7" creationId="{72AE8EFF-B5C5-4687-A371-0E160C57E8A1}"/>
          </ac:spMkLst>
        </pc:spChg>
        <pc:picChg chg="add mod modCrop">
          <ac:chgData name="Lisa Rijmenants | GoodPlanet Belgium" userId="7b5dcb49-1777-4ee3-a4be-8b739b12e1ae" providerId="ADAL" clId="{B45F18AC-CA51-47BA-BC9A-A58D78AA4ED2}" dt="2024-05-28T09:37:22.519" v="810" actId="1076"/>
          <ac:picMkLst>
            <pc:docMk/>
            <pc:sldMk cId="4284857290" sldId="526"/>
            <ac:picMk id="3" creationId="{15B6B33D-0D2D-C69E-F43A-74BE477B3D1E}"/>
          </ac:picMkLst>
        </pc:picChg>
        <pc:picChg chg="del">
          <ac:chgData name="Lisa Rijmenants | GoodPlanet Belgium" userId="7b5dcb49-1777-4ee3-a4be-8b739b12e1ae" providerId="ADAL" clId="{B45F18AC-CA51-47BA-BC9A-A58D78AA4ED2}" dt="2024-05-28T09:36:17.008" v="799" actId="478"/>
          <ac:picMkLst>
            <pc:docMk/>
            <pc:sldMk cId="4284857290" sldId="526"/>
            <ac:picMk id="4" creationId="{EA5685D9-293B-4117-8F5B-0C20E5070262}"/>
          </ac:picMkLst>
        </pc:picChg>
      </pc:sldChg>
      <pc:sldChg chg="modSp mod setBg">
        <pc:chgData name="Lisa Rijmenants | GoodPlanet Belgium" userId="7b5dcb49-1777-4ee3-a4be-8b739b12e1ae" providerId="ADAL" clId="{B45F18AC-CA51-47BA-BC9A-A58D78AA4ED2}" dt="2024-05-28T09:41:22.521" v="857" actId="20577"/>
        <pc:sldMkLst>
          <pc:docMk/>
          <pc:sldMk cId="2572479934" sldId="530"/>
        </pc:sldMkLst>
        <pc:spChg chg="mod">
          <ac:chgData name="Lisa Rijmenants | GoodPlanet Belgium" userId="7b5dcb49-1777-4ee3-a4be-8b739b12e1ae" providerId="ADAL" clId="{B45F18AC-CA51-47BA-BC9A-A58D78AA4ED2}" dt="2024-05-28T09:41:22.521" v="857" actId="20577"/>
          <ac:spMkLst>
            <pc:docMk/>
            <pc:sldMk cId="2572479934" sldId="530"/>
            <ac:spMk id="2" creationId="{00000000-0000-0000-0000-000000000000}"/>
          </ac:spMkLst>
        </pc:spChg>
      </pc:sldChg>
      <pc:sldChg chg="modSp mod">
        <pc:chgData name="Lisa Rijmenants | GoodPlanet Belgium" userId="7b5dcb49-1777-4ee3-a4be-8b739b12e1ae" providerId="ADAL" clId="{B45F18AC-CA51-47BA-BC9A-A58D78AA4ED2}" dt="2024-05-28T09:40:51.938" v="837" actId="207"/>
        <pc:sldMkLst>
          <pc:docMk/>
          <pc:sldMk cId="769406403" sldId="531"/>
        </pc:sldMkLst>
        <pc:spChg chg="mod">
          <ac:chgData name="Lisa Rijmenants | GoodPlanet Belgium" userId="7b5dcb49-1777-4ee3-a4be-8b739b12e1ae" providerId="ADAL" clId="{B45F18AC-CA51-47BA-BC9A-A58D78AA4ED2}" dt="2024-05-28T09:40:51.938" v="837" actId="207"/>
          <ac:spMkLst>
            <pc:docMk/>
            <pc:sldMk cId="769406403" sldId="531"/>
            <ac:spMk id="2" creationId="{00000000-0000-0000-0000-000000000000}"/>
          </ac:spMkLst>
        </pc:spChg>
        <pc:spChg chg="mod">
          <ac:chgData name="Lisa Rijmenants | GoodPlanet Belgium" userId="7b5dcb49-1777-4ee3-a4be-8b739b12e1ae" providerId="ADAL" clId="{B45F18AC-CA51-47BA-BC9A-A58D78AA4ED2}" dt="2024-05-28T09:40:44.275" v="836" actId="207"/>
          <ac:spMkLst>
            <pc:docMk/>
            <pc:sldMk cId="769406403" sldId="531"/>
            <ac:spMk id="9" creationId="{00000000-0000-0000-0000-000000000000}"/>
          </ac:spMkLst>
        </pc:spChg>
      </pc:sldChg>
      <pc:sldChg chg="modSp mod">
        <pc:chgData name="Lisa Rijmenants | GoodPlanet Belgium" userId="7b5dcb49-1777-4ee3-a4be-8b739b12e1ae" providerId="ADAL" clId="{B45F18AC-CA51-47BA-BC9A-A58D78AA4ED2}" dt="2024-05-28T09:41:01.222" v="839" actId="207"/>
        <pc:sldMkLst>
          <pc:docMk/>
          <pc:sldMk cId="4081521967" sldId="532"/>
        </pc:sldMkLst>
        <pc:spChg chg="mod">
          <ac:chgData name="Lisa Rijmenants | GoodPlanet Belgium" userId="7b5dcb49-1777-4ee3-a4be-8b739b12e1ae" providerId="ADAL" clId="{B45F18AC-CA51-47BA-BC9A-A58D78AA4ED2}" dt="2024-05-28T09:41:01.222" v="839" actId="207"/>
          <ac:spMkLst>
            <pc:docMk/>
            <pc:sldMk cId="4081521967" sldId="532"/>
            <ac:spMk id="2" creationId="{00000000-0000-0000-0000-000000000000}"/>
          </ac:spMkLst>
        </pc:spChg>
        <pc:spChg chg="mod">
          <ac:chgData name="Lisa Rijmenants | GoodPlanet Belgium" userId="7b5dcb49-1777-4ee3-a4be-8b739b12e1ae" providerId="ADAL" clId="{B45F18AC-CA51-47BA-BC9A-A58D78AA4ED2}" dt="2024-05-28T09:40:59.074" v="838" actId="207"/>
          <ac:spMkLst>
            <pc:docMk/>
            <pc:sldMk cId="4081521967" sldId="532"/>
            <ac:spMk id="9" creationId="{00000000-0000-0000-0000-000000000000}"/>
          </ac:spMkLst>
        </pc:spChg>
      </pc:sldChg>
      <pc:sldChg chg="add">
        <pc:chgData name="Lisa Rijmenants | GoodPlanet Belgium" userId="7b5dcb49-1777-4ee3-a4be-8b739b12e1ae" providerId="ADAL" clId="{B45F18AC-CA51-47BA-BC9A-A58D78AA4ED2}" dt="2024-05-28T09:41:06.887" v="840" actId="2890"/>
        <pc:sldMkLst>
          <pc:docMk/>
          <pc:sldMk cId="3314742807" sldId="533"/>
        </pc:sldMkLst>
      </pc:sldChg>
      <pc:sldChg chg="addSp delSp modSp add mod ord delAnim modNotesTx">
        <pc:chgData name="Lisa Rijmenants | GoodPlanet Belgium" userId="7b5dcb49-1777-4ee3-a4be-8b739b12e1ae" providerId="ADAL" clId="{B45F18AC-CA51-47BA-BC9A-A58D78AA4ED2}" dt="2024-05-28T09:42:41.925" v="900" actId="20577"/>
        <pc:sldMkLst>
          <pc:docMk/>
          <pc:sldMk cId="221596818" sldId="534"/>
        </pc:sldMkLst>
        <pc:spChg chg="mod">
          <ac:chgData name="Lisa Rijmenants | GoodPlanet Belgium" userId="7b5dcb49-1777-4ee3-a4be-8b739b12e1ae" providerId="ADAL" clId="{B45F18AC-CA51-47BA-BC9A-A58D78AA4ED2}" dt="2024-05-28T09:41:59.975" v="878" actId="207"/>
          <ac:spMkLst>
            <pc:docMk/>
            <pc:sldMk cId="221596818" sldId="534"/>
            <ac:spMk id="2" creationId="{00000000-0000-0000-0000-000000000000}"/>
          </ac:spMkLst>
        </pc:spChg>
        <pc:spChg chg="add mod">
          <ac:chgData name="Lisa Rijmenants | GoodPlanet Belgium" userId="7b5dcb49-1777-4ee3-a4be-8b739b12e1ae" providerId="ADAL" clId="{B45F18AC-CA51-47BA-BC9A-A58D78AA4ED2}" dt="2024-05-28T09:42:36.042" v="899" actId="255"/>
          <ac:spMkLst>
            <pc:docMk/>
            <pc:sldMk cId="221596818" sldId="534"/>
            <ac:spMk id="4" creationId="{F06638D4-99AD-4D99-4D02-3DE0E7CC74CC}"/>
          </ac:spMkLst>
        </pc:spChg>
        <pc:spChg chg="mod">
          <ac:chgData name="Lisa Rijmenants | GoodPlanet Belgium" userId="7b5dcb49-1777-4ee3-a4be-8b739b12e1ae" providerId="ADAL" clId="{B45F18AC-CA51-47BA-BC9A-A58D78AA4ED2}" dt="2024-05-28T09:41:55.099" v="877" actId="207"/>
          <ac:spMkLst>
            <pc:docMk/>
            <pc:sldMk cId="221596818" sldId="534"/>
            <ac:spMk id="9" creationId="{00000000-0000-0000-0000-000000000000}"/>
          </ac:spMkLst>
        </pc:spChg>
        <pc:picChg chg="del">
          <ac:chgData name="Lisa Rijmenants | GoodPlanet Belgium" userId="7b5dcb49-1777-4ee3-a4be-8b739b12e1ae" providerId="ADAL" clId="{B45F18AC-CA51-47BA-BC9A-A58D78AA4ED2}" dt="2024-05-28T09:42:10.623" v="879" actId="478"/>
          <ac:picMkLst>
            <pc:docMk/>
            <pc:sldMk cId="221596818" sldId="534"/>
            <ac:picMk id="3" creationId="{22AB40E8-B1C7-46A9-9444-AB0DF848D032}"/>
          </ac:picMkLst>
        </pc:picChg>
      </pc:sldChg>
      <pc:sldChg chg="modSp add mod">
        <pc:chgData name="Lisa Rijmenants | GoodPlanet Belgium" userId="7b5dcb49-1777-4ee3-a4be-8b739b12e1ae" providerId="ADAL" clId="{B45F18AC-CA51-47BA-BC9A-A58D78AA4ED2}" dt="2024-05-28T09:52:01.206" v="985" actId="207"/>
        <pc:sldMkLst>
          <pc:docMk/>
          <pc:sldMk cId="3931554009" sldId="535"/>
        </pc:sldMkLst>
        <pc:spChg chg="mod">
          <ac:chgData name="Lisa Rijmenants | GoodPlanet Belgium" userId="7b5dcb49-1777-4ee3-a4be-8b739b12e1ae" providerId="ADAL" clId="{B45F18AC-CA51-47BA-BC9A-A58D78AA4ED2}" dt="2024-05-28T09:51:48.846" v="983" actId="207"/>
          <ac:spMkLst>
            <pc:docMk/>
            <pc:sldMk cId="3931554009" sldId="535"/>
            <ac:spMk id="5" creationId="{E9A1B680-B867-44C4-BC61-FDB1C27CA6AB}"/>
          </ac:spMkLst>
        </pc:spChg>
        <pc:spChg chg="mod">
          <ac:chgData name="Lisa Rijmenants | GoodPlanet Belgium" userId="7b5dcb49-1777-4ee3-a4be-8b739b12e1ae" providerId="ADAL" clId="{B45F18AC-CA51-47BA-BC9A-A58D78AA4ED2}" dt="2024-05-28T09:51:54.725" v="984" actId="207"/>
          <ac:spMkLst>
            <pc:docMk/>
            <pc:sldMk cId="3931554009" sldId="535"/>
            <ac:spMk id="8" creationId="{1AF55EB5-7B08-41AF-B3E3-B6A68AC4FB6A}"/>
          </ac:spMkLst>
        </pc:spChg>
        <pc:spChg chg="mod">
          <ac:chgData name="Lisa Rijmenants | GoodPlanet Belgium" userId="7b5dcb49-1777-4ee3-a4be-8b739b12e1ae" providerId="ADAL" clId="{B45F18AC-CA51-47BA-BC9A-A58D78AA4ED2}" dt="2024-05-28T09:52:01.206" v="985" actId="207"/>
          <ac:spMkLst>
            <pc:docMk/>
            <pc:sldMk cId="3931554009" sldId="535"/>
            <ac:spMk id="11" creationId="{C47C3FBE-30C7-49BF-9624-8367CA49BF37}"/>
          </ac:spMkLst>
        </pc:sp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1B971B-0A18-4B68-82F7-D04EA39A5E9E}" type="doc">
      <dgm:prSet loTypeId="urn:microsoft.com/office/officeart/2005/8/layout/process4" loCatId="process" qsTypeId="urn:microsoft.com/office/officeart/2005/8/quickstyle/simple1" qsCatId="simple" csTypeId="urn:microsoft.com/office/officeart/2005/8/colors/colorful1" csCatId="colorful" phldr="1"/>
      <dgm:spPr/>
    </dgm:pt>
    <dgm:pt modelId="{789E7236-C6ED-4F4E-A7A7-7904D7E10752}">
      <dgm:prSet phldrT="[Tekst]"/>
      <dgm:spPr/>
      <dgm:t>
        <a:bodyPr/>
        <a:lstStyle/>
        <a:p>
          <a:r>
            <a:rPr lang="nl-BE" dirty="0" err="1"/>
            <a:t>Ophaling</a:t>
          </a:r>
          <a:r>
            <a:rPr lang="nl-BE" dirty="0"/>
            <a:t> afvalolie huidige jaar</a:t>
          </a:r>
        </a:p>
      </dgm:t>
    </dgm:pt>
    <dgm:pt modelId="{66071C23-9C2E-46EC-B3E2-2BAB1453DAB2}" type="parTrans" cxnId="{9F6DC4DB-F146-44B9-A8E5-D15D00BE8D70}">
      <dgm:prSet/>
      <dgm:spPr/>
      <dgm:t>
        <a:bodyPr/>
        <a:lstStyle/>
        <a:p>
          <a:endParaRPr lang="nl-BE"/>
        </a:p>
      </dgm:t>
    </dgm:pt>
    <dgm:pt modelId="{216B2AD3-BB28-4B14-9541-7D4D6C9FE1F6}" type="sibTrans" cxnId="{9F6DC4DB-F146-44B9-A8E5-D15D00BE8D70}">
      <dgm:prSet/>
      <dgm:spPr/>
      <dgm:t>
        <a:bodyPr/>
        <a:lstStyle/>
        <a:p>
          <a:endParaRPr lang="nl-BE"/>
        </a:p>
      </dgm:t>
    </dgm:pt>
    <dgm:pt modelId="{7C78B2F2-F6F8-46EF-A5A4-4A91142B480E}">
      <dgm:prSet phldrT="[Tekst]"/>
      <dgm:spPr/>
      <dgm:t>
        <a:bodyPr/>
        <a:lstStyle/>
        <a:p>
          <a:r>
            <a:rPr lang="nl-BE"/>
            <a:t>Valorlub stuurt een unieke code</a:t>
          </a:r>
        </a:p>
      </dgm:t>
    </dgm:pt>
    <dgm:pt modelId="{F63DE7C0-06E4-4F4B-BE53-CF615AA3CE09}" type="parTrans" cxnId="{6A56D52A-2111-4DC2-8BD3-C91367F8F02D}">
      <dgm:prSet/>
      <dgm:spPr/>
      <dgm:t>
        <a:bodyPr/>
        <a:lstStyle/>
        <a:p>
          <a:endParaRPr lang="nl-BE"/>
        </a:p>
      </dgm:t>
    </dgm:pt>
    <dgm:pt modelId="{8673650E-457C-48CE-B8B8-14119A358F96}" type="sibTrans" cxnId="{6A56D52A-2111-4DC2-8BD3-C91367F8F02D}">
      <dgm:prSet/>
      <dgm:spPr/>
      <dgm:t>
        <a:bodyPr/>
        <a:lstStyle/>
        <a:p>
          <a:endParaRPr lang="nl-BE"/>
        </a:p>
      </dgm:t>
    </dgm:pt>
    <dgm:pt modelId="{0D79B9C2-01F6-4316-B1B1-93E1C97DFD2D}">
      <dgm:prSet phldrT="[Tekst]"/>
      <dgm:spPr/>
      <dgm:t>
        <a:bodyPr/>
        <a:lstStyle/>
        <a:p>
          <a:r>
            <a:rPr lang="nl-BE"/>
            <a:t>Voer de unieke code in op Valorlub.be vanaf eind april het volgende jaar</a:t>
          </a:r>
        </a:p>
      </dgm:t>
    </dgm:pt>
    <dgm:pt modelId="{6233D408-1104-474B-A0A1-2A65823F7C06}" type="parTrans" cxnId="{F3D56B49-C89A-4630-923E-C56D752686AB}">
      <dgm:prSet/>
      <dgm:spPr/>
      <dgm:t>
        <a:bodyPr/>
        <a:lstStyle/>
        <a:p>
          <a:endParaRPr lang="nl-BE"/>
        </a:p>
      </dgm:t>
    </dgm:pt>
    <dgm:pt modelId="{0375B51C-D86A-4277-ADDC-9FAC69F89C21}" type="sibTrans" cxnId="{F3D56B49-C89A-4630-923E-C56D752686AB}">
      <dgm:prSet/>
      <dgm:spPr/>
      <dgm:t>
        <a:bodyPr/>
        <a:lstStyle/>
        <a:p>
          <a:endParaRPr lang="nl-BE"/>
        </a:p>
      </dgm:t>
    </dgm:pt>
    <dgm:pt modelId="{D102A376-00DB-4AD0-A559-A2E67A9FC99B}">
      <dgm:prSet/>
      <dgm:spPr/>
      <dgm:t>
        <a:bodyPr/>
        <a:lstStyle/>
        <a:p>
          <a:r>
            <a:rPr lang="nl-BE"/>
            <a:t>Valorlub betaalt de premie uiterlijk 20 dagen na de aanvraag</a:t>
          </a:r>
        </a:p>
      </dgm:t>
    </dgm:pt>
    <dgm:pt modelId="{2FC7401B-DA66-40A4-8CBB-8C5458242C67}" type="parTrans" cxnId="{0E233281-9EBE-4747-AEA4-E192B49F348C}">
      <dgm:prSet/>
      <dgm:spPr/>
      <dgm:t>
        <a:bodyPr/>
        <a:lstStyle/>
        <a:p>
          <a:endParaRPr lang="nl-BE"/>
        </a:p>
      </dgm:t>
    </dgm:pt>
    <dgm:pt modelId="{97357EC2-48BA-4145-B953-9775368D0B02}" type="sibTrans" cxnId="{0E233281-9EBE-4747-AEA4-E192B49F348C}">
      <dgm:prSet/>
      <dgm:spPr/>
      <dgm:t>
        <a:bodyPr/>
        <a:lstStyle/>
        <a:p>
          <a:endParaRPr lang="nl-BE"/>
        </a:p>
      </dgm:t>
    </dgm:pt>
    <dgm:pt modelId="{46DA5D68-B1F5-40B6-8972-4695523E1FA8}" type="pres">
      <dgm:prSet presAssocID="{291B971B-0A18-4B68-82F7-D04EA39A5E9E}" presName="Name0" presStyleCnt="0">
        <dgm:presLayoutVars>
          <dgm:dir/>
          <dgm:animLvl val="lvl"/>
          <dgm:resizeHandles val="exact"/>
        </dgm:presLayoutVars>
      </dgm:prSet>
      <dgm:spPr/>
    </dgm:pt>
    <dgm:pt modelId="{9EFE812E-7BE6-4D77-B598-6B85D64F5701}" type="pres">
      <dgm:prSet presAssocID="{D102A376-00DB-4AD0-A559-A2E67A9FC99B}" presName="boxAndChildren" presStyleCnt="0"/>
      <dgm:spPr/>
    </dgm:pt>
    <dgm:pt modelId="{0196E502-AB45-458E-A8BB-8A902356E580}" type="pres">
      <dgm:prSet presAssocID="{D102A376-00DB-4AD0-A559-A2E67A9FC99B}" presName="parentTextBox" presStyleLbl="node1" presStyleIdx="0" presStyleCnt="4"/>
      <dgm:spPr/>
    </dgm:pt>
    <dgm:pt modelId="{473F9F5E-CBFF-4F23-951D-4943139642E3}" type="pres">
      <dgm:prSet presAssocID="{0375B51C-D86A-4277-ADDC-9FAC69F89C21}" presName="sp" presStyleCnt="0"/>
      <dgm:spPr/>
    </dgm:pt>
    <dgm:pt modelId="{501D9349-0D1B-41AB-B122-1C0C280623D2}" type="pres">
      <dgm:prSet presAssocID="{0D79B9C2-01F6-4316-B1B1-93E1C97DFD2D}" presName="arrowAndChildren" presStyleCnt="0"/>
      <dgm:spPr/>
    </dgm:pt>
    <dgm:pt modelId="{49C6CBAB-4BCE-4164-9D48-E105E799C35E}" type="pres">
      <dgm:prSet presAssocID="{0D79B9C2-01F6-4316-B1B1-93E1C97DFD2D}" presName="parentTextArrow" presStyleLbl="node1" presStyleIdx="1" presStyleCnt="4"/>
      <dgm:spPr/>
    </dgm:pt>
    <dgm:pt modelId="{9BC07F0D-5913-4BB6-81E7-DD17E59857C0}" type="pres">
      <dgm:prSet presAssocID="{8673650E-457C-48CE-B8B8-14119A358F96}" presName="sp" presStyleCnt="0"/>
      <dgm:spPr/>
    </dgm:pt>
    <dgm:pt modelId="{97685E98-C2A3-48B3-B813-5D543884B307}" type="pres">
      <dgm:prSet presAssocID="{7C78B2F2-F6F8-46EF-A5A4-4A91142B480E}" presName="arrowAndChildren" presStyleCnt="0"/>
      <dgm:spPr/>
    </dgm:pt>
    <dgm:pt modelId="{2AADC75C-F2CB-4CA6-8956-2DD4F0E81566}" type="pres">
      <dgm:prSet presAssocID="{7C78B2F2-F6F8-46EF-A5A4-4A91142B480E}" presName="parentTextArrow" presStyleLbl="node1" presStyleIdx="2" presStyleCnt="4"/>
      <dgm:spPr/>
    </dgm:pt>
    <dgm:pt modelId="{DC3793F3-A05B-4300-84D5-41DBA36D3CB4}" type="pres">
      <dgm:prSet presAssocID="{216B2AD3-BB28-4B14-9541-7D4D6C9FE1F6}" presName="sp" presStyleCnt="0"/>
      <dgm:spPr/>
    </dgm:pt>
    <dgm:pt modelId="{C368AC88-23C0-4504-A862-4633BBD97AF7}" type="pres">
      <dgm:prSet presAssocID="{789E7236-C6ED-4F4E-A7A7-7904D7E10752}" presName="arrowAndChildren" presStyleCnt="0"/>
      <dgm:spPr/>
    </dgm:pt>
    <dgm:pt modelId="{D3996FD3-472A-44BA-8E6E-104554301F30}" type="pres">
      <dgm:prSet presAssocID="{789E7236-C6ED-4F4E-A7A7-7904D7E10752}" presName="parentTextArrow" presStyleLbl="node1" presStyleIdx="3" presStyleCnt="4" custLinFactNeighborY="-123"/>
      <dgm:spPr/>
    </dgm:pt>
  </dgm:ptLst>
  <dgm:cxnLst>
    <dgm:cxn modelId="{883E9703-95B9-45AE-A968-24F82D36A1D2}" type="presOf" srcId="{0D79B9C2-01F6-4316-B1B1-93E1C97DFD2D}" destId="{49C6CBAB-4BCE-4164-9D48-E105E799C35E}" srcOrd="0" destOrd="0" presId="urn:microsoft.com/office/officeart/2005/8/layout/process4"/>
    <dgm:cxn modelId="{3BD83D14-2DF4-45C3-8E84-ED3F3721039C}" type="presOf" srcId="{7C78B2F2-F6F8-46EF-A5A4-4A91142B480E}" destId="{2AADC75C-F2CB-4CA6-8956-2DD4F0E81566}" srcOrd="0" destOrd="0" presId="urn:microsoft.com/office/officeart/2005/8/layout/process4"/>
    <dgm:cxn modelId="{6A56D52A-2111-4DC2-8BD3-C91367F8F02D}" srcId="{291B971B-0A18-4B68-82F7-D04EA39A5E9E}" destId="{7C78B2F2-F6F8-46EF-A5A4-4A91142B480E}" srcOrd="1" destOrd="0" parTransId="{F63DE7C0-06E4-4F4B-BE53-CF615AA3CE09}" sibTransId="{8673650E-457C-48CE-B8B8-14119A358F96}"/>
    <dgm:cxn modelId="{7133AB42-31E1-40F3-9468-541B0D75B661}" type="presOf" srcId="{291B971B-0A18-4B68-82F7-D04EA39A5E9E}" destId="{46DA5D68-B1F5-40B6-8972-4695523E1FA8}" srcOrd="0" destOrd="0" presId="urn:microsoft.com/office/officeart/2005/8/layout/process4"/>
    <dgm:cxn modelId="{F3D56B49-C89A-4630-923E-C56D752686AB}" srcId="{291B971B-0A18-4B68-82F7-D04EA39A5E9E}" destId="{0D79B9C2-01F6-4316-B1B1-93E1C97DFD2D}" srcOrd="2" destOrd="0" parTransId="{6233D408-1104-474B-A0A1-2A65823F7C06}" sibTransId="{0375B51C-D86A-4277-ADDC-9FAC69F89C21}"/>
    <dgm:cxn modelId="{24CDD479-AE12-43F0-BED1-D9B87AB1FA8B}" type="presOf" srcId="{789E7236-C6ED-4F4E-A7A7-7904D7E10752}" destId="{D3996FD3-472A-44BA-8E6E-104554301F30}" srcOrd="0" destOrd="0" presId="urn:microsoft.com/office/officeart/2005/8/layout/process4"/>
    <dgm:cxn modelId="{0E233281-9EBE-4747-AEA4-E192B49F348C}" srcId="{291B971B-0A18-4B68-82F7-D04EA39A5E9E}" destId="{D102A376-00DB-4AD0-A559-A2E67A9FC99B}" srcOrd="3" destOrd="0" parTransId="{2FC7401B-DA66-40A4-8CBB-8C5458242C67}" sibTransId="{97357EC2-48BA-4145-B953-9775368D0B02}"/>
    <dgm:cxn modelId="{B0C302AC-2C76-455F-933D-D8C6241C397A}" type="presOf" srcId="{D102A376-00DB-4AD0-A559-A2E67A9FC99B}" destId="{0196E502-AB45-458E-A8BB-8A902356E580}" srcOrd="0" destOrd="0" presId="urn:microsoft.com/office/officeart/2005/8/layout/process4"/>
    <dgm:cxn modelId="{9F6DC4DB-F146-44B9-A8E5-D15D00BE8D70}" srcId="{291B971B-0A18-4B68-82F7-D04EA39A5E9E}" destId="{789E7236-C6ED-4F4E-A7A7-7904D7E10752}" srcOrd="0" destOrd="0" parTransId="{66071C23-9C2E-46EC-B3E2-2BAB1453DAB2}" sibTransId="{216B2AD3-BB28-4B14-9541-7D4D6C9FE1F6}"/>
    <dgm:cxn modelId="{30F9648E-741E-41FB-B22E-CC30DB3EA0F6}" type="presParOf" srcId="{46DA5D68-B1F5-40B6-8972-4695523E1FA8}" destId="{9EFE812E-7BE6-4D77-B598-6B85D64F5701}" srcOrd="0" destOrd="0" presId="urn:microsoft.com/office/officeart/2005/8/layout/process4"/>
    <dgm:cxn modelId="{C94CECDB-5AFB-4357-AC52-B23BAC470DAC}" type="presParOf" srcId="{9EFE812E-7BE6-4D77-B598-6B85D64F5701}" destId="{0196E502-AB45-458E-A8BB-8A902356E580}" srcOrd="0" destOrd="0" presId="urn:microsoft.com/office/officeart/2005/8/layout/process4"/>
    <dgm:cxn modelId="{221D07FC-AA58-40F2-BDE5-4220991DECA6}" type="presParOf" srcId="{46DA5D68-B1F5-40B6-8972-4695523E1FA8}" destId="{473F9F5E-CBFF-4F23-951D-4943139642E3}" srcOrd="1" destOrd="0" presId="urn:microsoft.com/office/officeart/2005/8/layout/process4"/>
    <dgm:cxn modelId="{40111EBC-EE7F-43CB-A947-3F78E47BB998}" type="presParOf" srcId="{46DA5D68-B1F5-40B6-8972-4695523E1FA8}" destId="{501D9349-0D1B-41AB-B122-1C0C280623D2}" srcOrd="2" destOrd="0" presId="urn:microsoft.com/office/officeart/2005/8/layout/process4"/>
    <dgm:cxn modelId="{B4C2DF6A-42E2-442B-BAC3-D107A9A384BE}" type="presParOf" srcId="{501D9349-0D1B-41AB-B122-1C0C280623D2}" destId="{49C6CBAB-4BCE-4164-9D48-E105E799C35E}" srcOrd="0" destOrd="0" presId="urn:microsoft.com/office/officeart/2005/8/layout/process4"/>
    <dgm:cxn modelId="{24C4421B-F3FB-4982-AB1C-A8345F392F4D}" type="presParOf" srcId="{46DA5D68-B1F5-40B6-8972-4695523E1FA8}" destId="{9BC07F0D-5913-4BB6-81E7-DD17E59857C0}" srcOrd="3" destOrd="0" presId="urn:microsoft.com/office/officeart/2005/8/layout/process4"/>
    <dgm:cxn modelId="{8E1EB35D-8554-4ED9-932E-FE886521EFCE}" type="presParOf" srcId="{46DA5D68-B1F5-40B6-8972-4695523E1FA8}" destId="{97685E98-C2A3-48B3-B813-5D543884B307}" srcOrd="4" destOrd="0" presId="urn:microsoft.com/office/officeart/2005/8/layout/process4"/>
    <dgm:cxn modelId="{4224AB58-85DA-4ECF-83BE-13298FF40133}" type="presParOf" srcId="{97685E98-C2A3-48B3-B813-5D543884B307}" destId="{2AADC75C-F2CB-4CA6-8956-2DD4F0E81566}" srcOrd="0" destOrd="0" presId="urn:microsoft.com/office/officeart/2005/8/layout/process4"/>
    <dgm:cxn modelId="{E131BD96-9A6E-4155-BD64-DA26E9F3FA41}" type="presParOf" srcId="{46DA5D68-B1F5-40B6-8972-4695523E1FA8}" destId="{DC3793F3-A05B-4300-84D5-41DBA36D3CB4}" srcOrd="5" destOrd="0" presId="urn:microsoft.com/office/officeart/2005/8/layout/process4"/>
    <dgm:cxn modelId="{D553F846-61E5-4C72-A306-E048A3309D6E}" type="presParOf" srcId="{46DA5D68-B1F5-40B6-8972-4695523E1FA8}" destId="{C368AC88-23C0-4504-A862-4633BBD97AF7}" srcOrd="6" destOrd="0" presId="urn:microsoft.com/office/officeart/2005/8/layout/process4"/>
    <dgm:cxn modelId="{FB5105F4-357E-481D-8B0A-C1A6B44E4ED2}" type="presParOf" srcId="{C368AC88-23C0-4504-A862-4633BBD97AF7}" destId="{D3996FD3-472A-44BA-8E6E-104554301F3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255767-CADF-4453-B87D-9A60805134F2}"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nl-BE"/>
        </a:p>
      </dgm:t>
    </dgm:pt>
    <dgm:pt modelId="{5050C601-07C0-4E4B-9D6A-98C1F8D57F52}">
      <dgm:prSet phldrT="[Tekst]" custT="1"/>
      <dgm:spPr/>
      <dgm:t>
        <a:bodyPr/>
        <a:lstStyle/>
        <a:p>
          <a:r>
            <a:rPr lang="nl-NL" sz="2800" dirty="0"/>
            <a:t>Bv. 2024</a:t>
          </a:r>
          <a:endParaRPr lang="nl-BE" sz="2800" dirty="0"/>
        </a:p>
      </dgm:t>
    </dgm:pt>
    <dgm:pt modelId="{078BA500-5E3E-4D0D-95CB-F48A8B67710F}" type="parTrans" cxnId="{D52FDC18-B54F-4759-A08F-ADFA645B1C3D}">
      <dgm:prSet/>
      <dgm:spPr/>
      <dgm:t>
        <a:bodyPr/>
        <a:lstStyle/>
        <a:p>
          <a:endParaRPr lang="nl-BE"/>
        </a:p>
      </dgm:t>
    </dgm:pt>
    <dgm:pt modelId="{67C78CA7-5358-4E52-90C3-E000F0C2E1F9}" type="sibTrans" cxnId="{D52FDC18-B54F-4759-A08F-ADFA645B1C3D}">
      <dgm:prSet/>
      <dgm:spPr/>
      <dgm:t>
        <a:bodyPr/>
        <a:lstStyle/>
        <a:p>
          <a:endParaRPr lang="nl-BE"/>
        </a:p>
      </dgm:t>
    </dgm:pt>
    <dgm:pt modelId="{4EEE4C7D-7880-4622-84AF-15B78106F62A}">
      <dgm:prSet phldrT="[Tekst]"/>
      <dgm:spPr/>
      <dgm:t>
        <a:bodyPr/>
        <a:lstStyle/>
        <a:p>
          <a:r>
            <a:rPr lang="nl-NL" dirty="0"/>
            <a:t>0 – 1.000 liter</a:t>
          </a:r>
          <a:endParaRPr lang="nl-BE" dirty="0"/>
        </a:p>
      </dgm:t>
    </dgm:pt>
    <dgm:pt modelId="{A8795378-9FF5-4CF3-BA81-938C65028723}" type="parTrans" cxnId="{50F0CCBD-F31C-4087-AA70-3AD56B614452}">
      <dgm:prSet/>
      <dgm:spPr/>
      <dgm:t>
        <a:bodyPr/>
        <a:lstStyle/>
        <a:p>
          <a:endParaRPr lang="nl-BE"/>
        </a:p>
      </dgm:t>
    </dgm:pt>
    <dgm:pt modelId="{1632E24D-2448-435B-B0FE-30B3A6F8F07F}" type="sibTrans" cxnId="{50F0CCBD-F31C-4087-AA70-3AD56B614452}">
      <dgm:prSet/>
      <dgm:spPr/>
      <dgm:t>
        <a:bodyPr/>
        <a:lstStyle/>
        <a:p>
          <a:endParaRPr lang="nl-BE"/>
        </a:p>
      </dgm:t>
    </dgm:pt>
    <dgm:pt modelId="{380F05B3-F71C-4BB6-8F85-61026F2655A0}">
      <dgm:prSet phldrT="[Teks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 </a:t>
          </a:r>
          <a:r>
            <a:rPr lang="nl-NL" dirty="0"/>
            <a:t>165</a:t>
          </a:r>
          <a:endParaRPr lang="nl-BE" dirty="0"/>
        </a:p>
      </dgm:t>
    </dgm:pt>
    <dgm:pt modelId="{25EE15D9-BB5C-48B1-B486-520BACE561B5}" type="parTrans" cxnId="{4728F4B7-D94F-4678-ADF7-1E2BE54B3763}">
      <dgm:prSet/>
      <dgm:spPr/>
      <dgm:t>
        <a:bodyPr/>
        <a:lstStyle/>
        <a:p>
          <a:endParaRPr lang="nl-BE"/>
        </a:p>
      </dgm:t>
    </dgm:pt>
    <dgm:pt modelId="{3EF97FC9-ABA2-4393-A891-805C49A8D03A}" type="sibTrans" cxnId="{4728F4B7-D94F-4678-ADF7-1E2BE54B3763}">
      <dgm:prSet/>
      <dgm:spPr/>
      <dgm:t>
        <a:bodyPr/>
        <a:lstStyle/>
        <a:p>
          <a:endParaRPr lang="nl-BE"/>
        </a:p>
      </dgm:t>
    </dgm:pt>
    <dgm:pt modelId="{72F7671C-5917-4034-B116-6D8D51C496CE}">
      <dgm:prSet phldrT="[Tekst]"/>
      <dgm:spPr/>
      <dgm:t>
        <a:bodyPr/>
        <a:lstStyle/>
        <a:p>
          <a:r>
            <a:rPr lang="nl-NL" dirty="0"/>
            <a:t>1.001 – 3.500 liter</a:t>
          </a:r>
          <a:endParaRPr lang="nl-BE" dirty="0"/>
        </a:p>
      </dgm:t>
    </dgm:pt>
    <dgm:pt modelId="{9A008D08-F6CC-4778-A84D-A3E76A412C6C}" type="parTrans" cxnId="{41279EF1-1CB7-4994-A239-40D6D425399A}">
      <dgm:prSet/>
      <dgm:spPr/>
      <dgm:t>
        <a:bodyPr/>
        <a:lstStyle/>
        <a:p>
          <a:endParaRPr lang="nl-BE"/>
        </a:p>
      </dgm:t>
    </dgm:pt>
    <dgm:pt modelId="{09156EA0-96D5-41F4-A28C-E18025E65198}" type="sibTrans" cxnId="{41279EF1-1CB7-4994-A239-40D6D425399A}">
      <dgm:prSet/>
      <dgm:spPr/>
      <dgm:t>
        <a:bodyPr/>
        <a:lstStyle/>
        <a:p>
          <a:endParaRPr lang="nl-BE"/>
        </a:p>
      </dgm:t>
    </dgm:pt>
    <dgm:pt modelId="{365211E0-49A0-4D29-9CBC-2E1BF214B44D}">
      <dgm:prSet phldrT="[Teks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 </a:t>
          </a:r>
          <a:r>
            <a:rPr lang="nl-NL" dirty="0"/>
            <a:t>180</a:t>
          </a:r>
          <a:endParaRPr lang="nl-BE" dirty="0"/>
        </a:p>
      </dgm:t>
    </dgm:pt>
    <dgm:pt modelId="{D8009871-8F2B-40F6-8755-75180F8A7E09}" type="parTrans" cxnId="{FE70D5A6-B227-41B6-8BD2-B6E618EA0C32}">
      <dgm:prSet/>
      <dgm:spPr/>
      <dgm:t>
        <a:bodyPr/>
        <a:lstStyle/>
        <a:p>
          <a:endParaRPr lang="nl-BE"/>
        </a:p>
      </dgm:t>
    </dgm:pt>
    <dgm:pt modelId="{CAF7ABC1-598E-45C6-9C26-FA5B3332A83D}" type="sibTrans" cxnId="{FE70D5A6-B227-41B6-8BD2-B6E618EA0C32}">
      <dgm:prSet/>
      <dgm:spPr/>
      <dgm:t>
        <a:bodyPr/>
        <a:lstStyle/>
        <a:p>
          <a:endParaRPr lang="nl-BE"/>
        </a:p>
      </dgm:t>
    </dgm:pt>
    <dgm:pt modelId="{6680E19A-F53B-4163-A804-5F2B3A516FE4}" type="pres">
      <dgm:prSet presAssocID="{82255767-CADF-4453-B87D-9A60805134F2}" presName="Name0" presStyleCnt="0">
        <dgm:presLayoutVars>
          <dgm:chPref val="1"/>
          <dgm:dir/>
          <dgm:animOne val="branch"/>
          <dgm:animLvl val="lvl"/>
          <dgm:resizeHandles/>
        </dgm:presLayoutVars>
      </dgm:prSet>
      <dgm:spPr/>
    </dgm:pt>
    <dgm:pt modelId="{B4D13164-95F6-4E37-A1C3-A6D3773970E1}" type="pres">
      <dgm:prSet presAssocID="{5050C601-07C0-4E4B-9D6A-98C1F8D57F52}" presName="vertOne" presStyleCnt="0"/>
      <dgm:spPr/>
    </dgm:pt>
    <dgm:pt modelId="{A891A628-8A01-4E9E-82B7-C60032BC6A6F}" type="pres">
      <dgm:prSet presAssocID="{5050C601-07C0-4E4B-9D6A-98C1F8D57F52}" presName="txOne" presStyleLbl="node0" presStyleIdx="0" presStyleCnt="1" custLinFactX="54806" custLinFactY="-50772" custLinFactNeighborX="100000" custLinFactNeighborY="-100000">
        <dgm:presLayoutVars>
          <dgm:chPref val="3"/>
        </dgm:presLayoutVars>
      </dgm:prSet>
      <dgm:spPr/>
    </dgm:pt>
    <dgm:pt modelId="{7DE75F76-9C32-41C7-A959-BE0084FA9F66}" type="pres">
      <dgm:prSet presAssocID="{5050C601-07C0-4E4B-9D6A-98C1F8D57F52}" presName="parTransOne" presStyleCnt="0"/>
      <dgm:spPr/>
    </dgm:pt>
    <dgm:pt modelId="{EE523C91-4519-4A66-9509-507B58AA6A2D}" type="pres">
      <dgm:prSet presAssocID="{5050C601-07C0-4E4B-9D6A-98C1F8D57F52}" presName="horzOne" presStyleCnt="0"/>
      <dgm:spPr/>
    </dgm:pt>
    <dgm:pt modelId="{FCF1710B-CCE6-40F6-A0C9-BF698BE7A4F7}" type="pres">
      <dgm:prSet presAssocID="{4EEE4C7D-7880-4622-84AF-15B78106F62A}" presName="vertTwo" presStyleCnt="0"/>
      <dgm:spPr/>
    </dgm:pt>
    <dgm:pt modelId="{9D1A7F50-EA77-4E8A-9406-FFE22C8D6186}" type="pres">
      <dgm:prSet presAssocID="{4EEE4C7D-7880-4622-84AF-15B78106F62A}" presName="txTwo" presStyleLbl="node2" presStyleIdx="0" presStyleCnt="2">
        <dgm:presLayoutVars>
          <dgm:chPref val="3"/>
        </dgm:presLayoutVars>
      </dgm:prSet>
      <dgm:spPr/>
    </dgm:pt>
    <dgm:pt modelId="{ACAAF373-771B-4A3B-9045-9AC4E61F3030}" type="pres">
      <dgm:prSet presAssocID="{4EEE4C7D-7880-4622-84AF-15B78106F62A}" presName="parTransTwo" presStyleCnt="0"/>
      <dgm:spPr/>
    </dgm:pt>
    <dgm:pt modelId="{21F9F91F-F1E5-4395-AC62-5C7A800444EE}" type="pres">
      <dgm:prSet presAssocID="{4EEE4C7D-7880-4622-84AF-15B78106F62A}" presName="horzTwo" presStyleCnt="0"/>
      <dgm:spPr/>
    </dgm:pt>
    <dgm:pt modelId="{FFBE1A65-8F41-4BBE-B314-5B25BEE65C01}" type="pres">
      <dgm:prSet presAssocID="{380F05B3-F71C-4BB6-8F85-61026F2655A0}" presName="vertThree" presStyleCnt="0"/>
      <dgm:spPr/>
    </dgm:pt>
    <dgm:pt modelId="{5845F584-81D2-410A-ABB9-7EAA3FC4B3CA}" type="pres">
      <dgm:prSet presAssocID="{380F05B3-F71C-4BB6-8F85-61026F2655A0}" presName="txThree" presStyleLbl="node3" presStyleIdx="0" presStyleCnt="2">
        <dgm:presLayoutVars>
          <dgm:chPref val="3"/>
        </dgm:presLayoutVars>
      </dgm:prSet>
      <dgm:spPr/>
    </dgm:pt>
    <dgm:pt modelId="{C818EA7A-7127-4598-B225-8D866F9062E3}" type="pres">
      <dgm:prSet presAssocID="{380F05B3-F71C-4BB6-8F85-61026F2655A0}" presName="horzThree" presStyleCnt="0"/>
      <dgm:spPr/>
    </dgm:pt>
    <dgm:pt modelId="{10958CEA-95BC-49F4-B3ED-62B2906E773A}" type="pres">
      <dgm:prSet presAssocID="{1632E24D-2448-435B-B0FE-30B3A6F8F07F}" presName="sibSpaceTwo" presStyleCnt="0"/>
      <dgm:spPr/>
    </dgm:pt>
    <dgm:pt modelId="{F0BE15FF-99A2-457C-BCAD-52428A64E95A}" type="pres">
      <dgm:prSet presAssocID="{72F7671C-5917-4034-B116-6D8D51C496CE}" presName="vertTwo" presStyleCnt="0"/>
      <dgm:spPr/>
    </dgm:pt>
    <dgm:pt modelId="{8896D0E1-A5E4-4BA6-AA5D-58057A20C638}" type="pres">
      <dgm:prSet presAssocID="{72F7671C-5917-4034-B116-6D8D51C496CE}" presName="txTwo" presStyleLbl="node2" presStyleIdx="1" presStyleCnt="2">
        <dgm:presLayoutVars>
          <dgm:chPref val="3"/>
        </dgm:presLayoutVars>
      </dgm:prSet>
      <dgm:spPr/>
    </dgm:pt>
    <dgm:pt modelId="{004D905D-7870-4AC6-B3F5-480555A7EA10}" type="pres">
      <dgm:prSet presAssocID="{72F7671C-5917-4034-B116-6D8D51C496CE}" presName="parTransTwo" presStyleCnt="0"/>
      <dgm:spPr/>
    </dgm:pt>
    <dgm:pt modelId="{A3FD02BA-85C6-4F93-823A-CC275643B6AA}" type="pres">
      <dgm:prSet presAssocID="{72F7671C-5917-4034-B116-6D8D51C496CE}" presName="horzTwo" presStyleCnt="0"/>
      <dgm:spPr/>
    </dgm:pt>
    <dgm:pt modelId="{C90E1540-D09C-44CE-8F13-A3D606436FC5}" type="pres">
      <dgm:prSet presAssocID="{365211E0-49A0-4D29-9CBC-2E1BF214B44D}" presName="vertThree" presStyleCnt="0"/>
      <dgm:spPr/>
    </dgm:pt>
    <dgm:pt modelId="{3A1A28CA-9E6C-4456-94C1-33AB7851E0FE}" type="pres">
      <dgm:prSet presAssocID="{365211E0-49A0-4D29-9CBC-2E1BF214B44D}" presName="txThree" presStyleLbl="node3" presStyleIdx="1" presStyleCnt="2">
        <dgm:presLayoutVars>
          <dgm:chPref val="3"/>
        </dgm:presLayoutVars>
      </dgm:prSet>
      <dgm:spPr/>
    </dgm:pt>
    <dgm:pt modelId="{4C445353-2C65-493E-8FF0-8F2166583C1D}" type="pres">
      <dgm:prSet presAssocID="{365211E0-49A0-4D29-9CBC-2E1BF214B44D}" presName="horzThree" presStyleCnt="0"/>
      <dgm:spPr/>
    </dgm:pt>
  </dgm:ptLst>
  <dgm:cxnLst>
    <dgm:cxn modelId="{740F2803-9BF0-4D24-8D26-B21DBCEF99DF}" type="presOf" srcId="{365211E0-49A0-4D29-9CBC-2E1BF214B44D}" destId="{3A1A28CA-9E6C-4456-94C1-33AB7851E0FE}" srcOrd="0" destOrd="0" presId="urn:microsoft.com/office/officeart/2005/8/layout/hierarchy4"/>
    <dgm:cxn modelId="{D52FDC18-B54F-4759-A08F-ADFA645B1C3D}" srcId="{82255767-CADF-4453-B87D-9A60805134F2}" destId="{5050C601-07C0-4E4B-9D6A-98C1F8D57F52}" srcOrd="0" destOrd="0" parTransId="{078BA500-5E3E-4D0D-95CB-F48A8B67710F}" sibTransId="{67C78CA7-5358-4E52-90C3-E000F0C2E1F9}"/>
    <dgm:cxn modelId="{FB6CA15B-CBCA-4FD3-A32C-5D2A63A976F3}" type="presOf" srcId="{82255767-CADF-4453-B87D-9A60805134F2}" destId="{6680E19A-F53B-4163-A804-5F2B3A516FE4}" srcOrd="0" destOrd="0" presId="urn:microsoft.com/office/officeart/2005/8/layout/hierarchy4"/>
    <dgm:cxn modelId="{F21E3891-D9C8-4D60-BB22-8DE94285353D}" type="presOf" srcId="{72F7671C-5917-4034-B116-6D8D51C496CE}" destId="{8896D0E1-A5E4-4BA6-AA5D-58057A20C638}" srcOrd="0" destOrd="0" presId="urn:microsoft.com/office/officeart/2005/8/layout/hierarchy4"/>
    <dgm:cxn modelId="{46E572A2-9709-4FFD-8EA0-5AE65847978F}" type="presOf" srcId="{380F05B3-F71C-4BB6-8F85-61026F2655A0}" destId="{5845F584-81D2-410A-ABB9-7EAA3FC4B3CA}" srcOrd="0" destOrd="0" presId="urn:microsoft.com/office/officeart/2005/8/layout/hierarchy4"/>
    <dgm:cxn modelId="{FE70D5A6-B227-41B6-8BD2-B6E618EA0C32}" srcId="{72F7671C-5917-4034-B116-6D8D51C496CE}" destId="{365211E0-49A0-4D29-9CBC-2E1BF214B44D}" srcOrd="0" destOrd="0" parTransId="{D8009871-8F2B-40F6-8755-75180F8A7E09}" sibTransId="{CAF7ABC1-598E-45C6-9C26-FA5B3332A83D}"/>
    <dgm:cxn modelId="{4728F4B7-D94F-4678-ADF7-1E2BE54B3763}" srcId="{4EEE4C7D-7880-4622-84AF-15B78106F62A}" destId="{380F05B3-F71C-4BB6-8F85-61026F2655A0}" srcOrd="0" destOrd="0" parTransId="{25EE15D9-BB5C-48B1-B486-520BACE561B5}" sibTransId="{3EF97FC9-ABA2-4393-A891-805C49A8D03A}"/>
    <dgm:cxn modelId="{50F0CCBD-F31C-4087-AA70-3AD56B614452}" srcId="{5050C601-07C0-4E4B-9D6A-98C1F8D57F52}" destId="{4EEE4C7D-7880-4622-84AF-15B78106F62A}" srcOrd="0" destOrd="0" parTransId="{A8795378-9FF5-4CF3-BA81-938C65028723}" sibTransId="{1632E24D-2448-435B-B0FE-30B3A6F8F07F}"/>
    <dgm:cxn modelId="{755349C9-A43B-4618-9023-1CF15CFFBE09}" type="presOf" srcId="{5050C601-07C0-4E4B-9D6A-98C1F8D57F52}" destId="{A891A628-8A01-4E9E-82B7-C60032BC6A6F}" srcOrd="0" destOrd="0" presId="urn:microsoft.com/office/officeart/2005/8/layout/hierarchy4"/>
    <dgm:cxn modelId="{BFA79ED0-FBC6-489E-89D0-023622095B12}" type="presOf" srcId="{4EEE4C7D-7880-4622-84AF-15B78106F62A}" destId="{9D1A7F50-EA77-4E8A-9406-FFE22C8D6186}" srcOrd="0" destOrd="0" presId="urn:microsoft.com/office/officeart/2005/8/layout/hierarchy4"/>
    <dgm:cxn modelId="{41279EF1-1CB7-4994-A239-40D6D425399A}" srcId="{5050C601-07C0-4E4B-9D6A-98C1F8D57F52}" destId="{72F7671C-5917-4034-B116-6D8D51C496CE}" srcOrd="1" destOrd="0" parTransId="{9A008D08-F6CC-4778-A84D-A3E76A412C6C}" sibTransId="{09156EA0-96D5-41F4-A28C-E18025E65198}"/>
    <dgm:cxn modelId="{F514260D-53FF-4E9B-A48E-4AAE2580AB14}" type="presParOf" srcId="{6680E19A-F53B-4163-A804-5F2B3A516FE4}" destId="{B4D13164-95F6-4E37-A1C3-A6D3773970E1}" srcOrd="0" destOrd="0" presId="urn:microsoft.com/office/officeart/2005/8/layout/hierarchy4"/>
    <dgm:cxn modelId="{F17F41E0-410E-4945-BC8C-7774860DFEED}" type="presParOf" srcId="{B4D13164-95F6-4E37-A1C3-A6D3773970E1}" destId="{A891A628-8A01-4E9E-82B7-C60032BC6A6F}" srcOrd="0" destOrd="0" presId="urn:microsoft.com/office/officeart/2005/8/layout/hierarchy4"/>
    <dgm:cxn modelId="{0DA15927-208F-4C4B-B35B-AEA8F9D07177}" type="presParOf" srcId="{B4D13164-95F6-4E37-A1C3-A6D3773970E1}" destId="{7DE75F76-9C32-41C7-A959-BE0084FA9F66}" srcOrd="1" destOrd="0" presId="urn:microsoft.com/office/officeart/2005/8/layout/hierarchy4"/>
    <dgm:cxn modelId="{E33B1592-7C28-4B1B-98BB-FBE0BE5B3AB4}" type="presParOf" srcId="{B4D13164-95F6-4E37-A1C3-A6D3773970E1}" destId="{EE523C91-4519-4A66-9509-507B58AA6A2D}" srcOrd="2" destOrd="0" presId="urn:microsoft.com/office/officeart/2005/8/layout/hierarchy4"/>
    <dgm:cxn modelId="{CDA0BEA8-011E-4EFD-99A2-B929BC24C76E}" type="presParOf" srcId="{EE523C91-4519-4A66-9509-507B58AA6A2D}" destId="{FCF1710B-CCE6-40F6-A0C9-BF698BE7A4F7}" srcOrd="0" destOrd="0" presId="urn:microsoft.com/office/officeart/2005/8/layout/hierarchy4"/>
    <dgm:cxn modelId="{F21FC7D7-C2B7-453A-8415-85FA04384DA3}" type="presParOf" srcId="{FCF1710B-CCE6-40F6-A0C9-BF698BE7A4F7}" destId="{9D1A7F50-EA77-4E8A-9406-FFE22C8D6186}" srcOrd="0" destOrd="0" presId="urn:microsoft.com/office/officeart/2005/8/layout/hierarchy4"/>
    <dgm:cxn modelId="{15729A18-1BFC-45C9-884C-26CD2136DD66}" type="presParOf" srcId="{FCF1710B-CCE6-40F6-A0C9-BF698BE7A4F7}" destId="{ACAAF373-771B-4A3B-9045-9AC4E61F3030}" srcOrd="1" destOrd="0" presId="urn:microsoft.com/office/officeart/2005/8/layout/hierarchy4"/>
    <dgm:cxn modelId="{375E970D-3818-4419-A2D5-B2A8163C770A}" type="presParOf" srcId="{FCF1710B-CCE6-40F6-A0C9-BF698BE7A4F7}" destId="{21F9F91F-F1E5-4395-AC62-5C7A800444EE}" srcOrd="2" destOrd="0" presId="urn:microsoft.com/office/officeart/2005/8/layout/hierarchy4"/>
    <dgm:cxn modelId="{2D6B1F1B-0BF1-461D-91D6-608933558F61}" type="presParOf" srcId="{21F9F91F-F1E5-4395-AC62-5C7A800444EE}" destId="{FFBE1A65-8F41-4BBE-B314-5B25BEE65C01}" srcOrd="0" destOrd="0" presId="urn:microsoft.com/office/officeart/2005/8/layout/hierarchy4"/>
    <dgm:cxn modelId="{5904E959-DDF5-496F-8A73-B0B1F13E33A4}" type="presParOf" srcId="{FFBE1A65-8F41-4BBE-B314-5B25BEE65C01}" destId="{5845F584-81D2-410A-ABB9-7EAA3FC4B3CA}" srcOrd="0" destOrd="0" presId="urn:microsoft.com/office/officeart/2005/8/layout/hierarchy4"/>
    <dgm:cxn modelId="{1E341F80-00E9-4C9E-8951-5D1EAB0D610B}" type="presParOf" srcId="{FFBE1A65-8F41-4BBE-B314-5B25BEE65C01}" destId="{C818EA7A-7127-4598-B225-8D866F9062E3}" srcOrd="1" destOrd="0" presId="urn:microsoft.com/office/officeart/2005/8/layout/hierarchy4"/>
    <dgm:cxn modelId="{53D07772-4D73-47A4-83EF-FCAB5AB74683}" type="presParOf" srcId="{EE523C91-4519-4A66-9509-507B58AA6A2D}" destId="{10958CEA-95BC-49F4-B3ED-62B2906E773A}" srcOrd="1" destOrd="0" presId="urn:microsoft.com/office/officeart/2005/8/layout/hierarchy4"/>
    <dgm:cxn modelId="{376CCF12-7880-4065-A807-18982FA5994F}" type="presParOf" srcId="{EE523C91-4519-4A66-9509-507B58AA6A2D}" destId="{F0BE15FF-99A2-457C-BCAD-52428A64E95A}" srcOrd="2" destOrd="0" presId="urn:microsoft.com/office/officeart/2005/8/layout/hierarchy4"/>
    <dgm:cxn modelId="{A57120B0-A046-4212-97E0-C5F54BBB2C5B}" type="presParOf" srcId="{F0BE15FF-99A2-457C-BCAD-52428A64E95A}" destId="{8896D0E1-A5E4-4BA6-AA5D-58057A20C638}" srcOrd="0" destOrd="0" presId="urn:microsoft.com/office/officeart/2005/8/layout/hierarchy4"/>
    <dgm:cxn modelId="{98672359-3C13-4445-8F4E-8E34B27CA22F}" type="presParOf" srcId="{F0BE15FF-99A2-457C-BCAD-52428A64E95A}" destId="{004D905D-7870-4AC6-B3F5-480555A7EA10}" srcOrd="1" destOrd="0" presId="urn:microsoft.com/office/officeart/2005/8/layout/hierarchy4"/>
    <dgm:cxn modelId="{71D1D017-06C5-48D8-A6AC-D97BDC38685A}" type="presParOf" srcId="{F0BE15FF-99A2-457C-BCAD-52428A64E95A}" destId="{A3FD02BA-85C6-4F93-823A-CC275643B6AA}" srcOrd="2" destOrd="0" presId="urn:microsoft.com/office/officeart/2005/8/layout/hierarchy4"/>
    <dgm:cxn modelId="{6FC4ECE9-287B-4924-A774-C853C7DA7D65}" type="presParOf" srcId="{A3FD02BA-85C6-4F93-823A-CC275643B6AA}" destId="{C90E1540-D09C-44CE-8F13-A3D606436FC5}" srcOrd="0" destOrd="0" presId="urn:microsoft.com/office/officeart/2005/8/layout/hierarchy4"/>
    <dgm:cxn modelId="{E8C9763B-1C33-4366-8461-489B3EC19D9C}" type="presParOf" srcId="{C90E1540-D09C-44CE-8F13-A3D606436FC5}" destId="{3A1A28CA-9E6C-4456-94C1-33AB7851E0FE}" srcOrd="0" destOrd="0" presId="urn:microsoft.com/office/officeart/2005/8/layout/hierarchy4"/>
    <dgm:cxn modelId="{9203082A-0D42-400B-B3E0-1D3E225D2965}" type="presParOf" srcId="{C90E1540-D09C-44CE-8F13-A3D606436FC5}" destId="{4C445353-2C65-493E-8FF0-8F2166583C1D}"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BF1AD4-0866-4ACD-9B4D-DE0BB908DF57}"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nl-BE"/>
        </a:p>
      </dgm:t>
    </dgm:pt>
    <dgm:pt modelId="{42C59870-2A5C-42A2-B98A-3B2D301E6C9A}">
      <dgm:prSet phldrT="[Tekst]"/>
      <dgm:spPr>
        <a:solidFill>
          <a:srgbClr val="AFCA15"/>
        </a:solidFill>
      </dgm:spPr>
      <dgm:t>
        <a:bodyPr/>
        <a:lstStyle/>
        <a:p>
          <a:r>
            <a:rPr lang="nl-BE" dirty="0"/>
            <a:t>DO'S</a:t>
          </a:r>
        </a:p>
      </dgm:t>
    </dgm:pt>
    <dgm:pt modelId="{C0FD0900-B708-4BDD-946F-933F0B4A17C3}" type="parTrans" cxnId="{7E20F64C-0310-4EA0-A04F-86CF143003AE}">
      <dgm:prSet/>
      <dgm:spPr/>
      <dgm:t>
        <a:bodyPr/>
        <a:lstStyle/>
        <a:p>
          <a:endParaRPr lang="nl-BE"/>
        </a:p>
      </dgm:t>
    </dgm:pt>
    <dgm:pt modelId="{F1E5EFD0-1EFE-49BF-8190-59556964F9CA}" type="sibTrans" cxnId="{7E20F64C-0310-4EA0-A04F-86CF143003AE}">
      <dgm:prSet/>
      <dgm:spPr/>
      <dgm:t>
        <a:bodyPr/>
        <a:lstStyle/>
        <a:p>
          <a:endParaRPr lang="nl-BE"/>
        </a:p>
      </dgm:t>
    </dgm:pt>
    <dgm:pt modelId="{72A6BE83-0582-4C3C-B980-2EB322CCBEFA}">
      <dgm:prSet phldrT="[Tekst]"/>
      <dgm:spPr>
        <a:solidFill>
          <a:schemeClr val="accent3">
            <a:lumMod val="60000"/>
            <a:lumOff val="40000"/>
            <a:alpha val="90000"/>
          </a:schemeClr>
        </a:solidFill>
      </dgm:spPr>
      <dgm:t>
        <a:bodyPr/>
        <a:lstStyle/>
        <a:p>
          <a:pPr rtl="0">
            <a:buSzPts val="1000"/>
            <a:buFont typeface="Symbol" panose="05050102010706020507" pitchFamily="18" charset="2"/>
            <a:buChar char=""/>
          </a:pPr>
          <a:r>
            <a:rPr lang="nl-BE" dirty="0"/>
            <a:t>Bewaar de afvalolie in een </a:t>
          </a:r>
          <a:r>
            <a:rPr lang="nl-BE" b="1" dirty="0"/>
            <a:t>opslagvat</a:t>
          </a:r>
          <a:r>
            <a:rPr lang="nl-BE" dirty="0">
              <a:latin typeface="Calibri"/>
            </a:rPr>
            <a:t> </a:t>
          </a:r>
          <a:r>
            <a:rPr lang="nl-BE" b="1" dirty="0"/>
            <a:t>dat voldoet aan alle wettelijke vereisten </a:t>
          </a:r>
          <a:br>
            <a:rPr lang="nl-BE" b="1" dirty="0"/>
          </a:br>
          <a:r>
            <a:rPr lang="nl-BE" b="1" dirty="0"/>
            <a:t>(= </a:t>
          </a:r>
          <a:r>
            <a:rPr lang="nl-BE" b="1" dirty="0" err="1"/>
            <a:t>recipiënt</a:t>
          </a:r>
          <a:r>
            <a:rPr lang="nl-BE" b="1" dirty="0"/>
            <a:t>).</a:t>
          </a:r>
        </a:p>
      </dgm:t>
    </dgm:pt>
    <dgm:pt modelId="{97EF5F7F-814B-4756-AEC5-01AD6BD08D14}" type="parTrans" cxnId="{7F441785-B6EB-4489-909F-5D32E2ABAAF6}">
      <dgm:prSet/>
      <dgm:spPr/>
      <dgm:t>
        <a:bodyPr/>
        <a:lstStyle/>
        <a:p>
          <a:endParaRPr lang="nl-BE"/>
        </a:p>
      </dgm:t>
    </dgm:pt>
    <dgm:pt modelId="{100F75D1-C2EF-45F6-97E7-C7E385A188D5}" type="sibTrans" cxnId="{7F441785-B6EB-4489-909F-5D32E2ABAAF6}">
      <dgm:prSet/>
      <dgm:spPr/>
      <dgm:t>
        <a:bodyPr/>
        <a:lstStyle/>
        <a:p>
          <a:endParaRPr lang="nl-BE"/>
        </a:p>
      </dgm:t>
    </dgm:pt>
    <dgm:pt modelId="{0C8CC214-6989-49E4-8648-D6C91EC2CF39}">
      <dgm:prSet phldrT="[Tekst]"/>
      <dgm:spPr>
        <a:solidFill>
          <a:srgbClr val="E52B51"/>
        </a:solidFill>
      </dgm:spPr>
      <dgm:t>
        <a:bodyPr/>
        <a:lstStyle/>
        <a:p>
          <a:r>
            <a:rPr lang="nl-BE" dirty="0"/>
            <a:t>DON'TS</a:t>
          </a:r>
        </a:p>
      </dgm:t>
    </dgm:pt>
    <dgm:pt modelId="{955B425C-75D5-4E7F-8F10-96292308C6D6}" type="parTrans" cxnId="{2BF4774C-5464-4B89-B210-02089166F91B}">
      <dgm:prSet/>
      <dgm:spPr/>
      <dgm:t>
        <a:bodyPr/>
        <a:lstStyle/>
        <a:p>
          <a:endParaRPr lang="nl-BE"/>
        </a:p>
      </dgm:t>
    </dgm:pt>
    <dgm:pt modelId="{0BA79EB8-8B60-455D-AFFA-2E79A41A7B82}" type="sibTrans" cxnId="{2BF4774C-5464-4B89-B210-02089166F91B}">
      <dgm:prSet/>
      <dgm:spPr/>
      <dgm:t>
        <a:bodyPr/>
        <a:lstStyle/>
        <a:p>
          <a:endParaRPr lang="nl-BE"/>
        </a:p>
      </dgm:t>
    </dgm:pt>
    <dgm:pt modelId="{DE8DCA56-0124-4699-A3CD-42CB1B5217FC}">
      <dgm:prSet phldrT="[Tekst]" custT="1"/>
      <dgm:spPr>
        <a:solidFill>
          <a:schemeClr val="accent2">
            <a:lumMod val="40000"/>
            <a:lumOff val="60000"/>
            <a:alpha val="90000"/>
          </a:schemeClr>
        </a:solidFill>
      </dgm:spPr>
      <dgm:t>
        <a:bodyPr/>
        <a:lstStyle/>
        <a:p>
          <a:pPr>
            <a:buSzPts val="1000"/>
            <a:buFont typeface="Symbol" panose="05050102010706020507" pitchFamily="18" charset="2"/>
            <a:buNone/>
          </a:pPr>
          <a:r>
            <a:rPr lang="nl-BE" sz="2000" dirty="0"/>
            <a:t>Lozen</a:t>
          </a:r>
        </a:p>
      </dgm:t>
    </dgm:pt>
    <dgm:pt modelId="{4C7D3BE4-D37C-42AF-B40D-D2E9B0B35D56}" type="parTrans" cxnId="{42A36B0A-DA0E-4D07-9484-FBD8A20E1473}">
      <dgm:prSet/>
      <dgm:spPr/>
      <dgm:t>
        <a:bodyPr/>
        <a:lstStyle/>
        <a:p>
          <a:endParaRPr lang="nl-BE"/>
        </a:p>
      </dgm:t>
    </dgm:pt>
    <dgm:pt modelId="{52A5386B-5F9E-40DC-B7ED-1CB4694D2DFF}" type="sibTrans" cxnId="{42A36B0A-DA0E-4D07-9484-FBD8A20E1473}">
      <dgm:prSet/>
      <dgm:spPr/>
      <dgm:t>
        <a:bodyPr/>
        <a:lstStyle/>
        <a:p>
          <a:endParaRPr lang="nl-BE"/>
        </a:p>
      </dgm:t>
    </dgm:pt>
    <dgm:pt modelId="{D42AAE41-67C4-4017-B7D1-4F76DA8CDE83}">
      <dgm:prSet phldrT="[Tekst]" custT="1"/>
      <dgm:spPr>
        <a:solidFill>
          <a:schemeClr val="accent2">
            <a:lumMod val="40000"/>
            <a:lumOff val="60000"/>
            <a:alpha val="90000"/>
          </a:schemeClr>
        </a:solidFill>
      </dgm:spPr>
      <dgm:t>
        <a:bodyPr/>
        <a:lstStyle/>
        <a:p>
          <a:pPr>
            <a:buSzPts val="1000"/>
            <a:buFont typeface="Symbol" panose="05050102010706020507" pitchFamily="18" charset="2"/>
            <a:buChar char=""/>
          </a:pPr>
          <a:r>
            <a:rPr lang="nl-BE" sz="2000" dirty="0"/>
            <a:t>Verbranden</a:t>
          </a:r>
        </a:p>
      </dgm:t>
    </dgm:pt>
    <dgm:pt modelId="{524CED84-B92B-4CD9-820C-6716B7479F3B}" type="parTrans" cxnId="{045E3C94-D4A8-4CE7-8C21-05ED1DEB3B3E}">
      <dgm:prSet/>
      <dgm:spPr/>
      <dgm:t>
        <a:bodyPr/>
        <a:lstStyle/>
        <a:p>
          <a:endParaRPr lang="nl-BE"/>
        </a:p>
      </dgm:t>
    </dgm:pt>
    <dgm:pt modelId="{0EF9F5DF-2D04-4933-A279-2F1E6AE21820}" type="sibTrans" cxnId="{045E3C94-D4A8-4CE7-8C21-05ED1DEB3B3E}">
      <dgm:prSet/>
      <dgm:spPr/>
      <dgm:t>
        <a:bodyPr/>
        <a:lstStyle/>
        <a:p>
          <a:endParaRPr lang="nl-BE"/>
        </a:p>
      </dgm:t>
    </dgm:pt>
    <dgm:pt modelId="{80C32618-EE86-4F05-86EA-0E6815B2228D}">
      <dgm:prSet/>
      <dgm:spPr>
        <a:solidFill>
          <a:schemeClr val="accent3">
            <a:lumMod val="60000"/>
            <a:lumOff val="40000"/>
            <a:alpha val="90000"/>
          </a:schemeClr>
        </a:solidFill>
      </dgm:spPr>
      <dgm:t>
        <a:bodyPr/>
        <a:lstStyle/>
        <a:p>
          <a:pPr>
            <a:buSzPts val="1000"/>
            <a:buFont typeface="Symbol" panose="05050102010706020507" pitchFamily="18" charset="2"/>
            <a:buChar char=""/>
          </a:pPr>
          <a:r>
            <a:rPr lang="nl-BE" dirty="0"/>
            <a:t>Hou afvalolie steeds </a:t>
          </a:r>
          <a:r>
            <a:rPr lang="nl-BE" b="1" dirty="0"/>
            <a:t>gescheiden</a:t>
          </a:r>
          <a:r>
            <a:rPr lang="nl-BE" dirty="0"/>
            <a:t> van andere afvalstoffen.</a:t>
          </a:r>
        </a:p>
      </dgm:t>
    </dgm:pt>
    <dgm:pt modelId="{D9A0AAC5-68AC-4BED-B6F0-50435F2D3DDB}" type="parTrans" cxnId="{8A7C93F9-628B-4CA9-9FB6-C624BDE3DC61}">
      <dgm:prSet/>
      <dgm:spPr/>
      <dgm:t>
        <a:bodyPr/>
        <a:lstStyle/>
        <a:p>
          <a:endParaRPr lang="nl-BE"/>
        </a:p>
      </dgm:t>
    </dgm:pt>
    <dgm:pt modelId="{EC43E9FE-7D0E-4360-A26F-83A1B1FCEFCD}" type="sibTrans" cxnId="{8A7C93F9-628B-4CA9-9FB6-C624BDE3DC61}">
      <dgm:prSet/>
      <dgm:spPr/>
      <dgm:t>
        <a:bodyPr/>
        <a:lstStyle/>
        <a:p>
          <a:endParaRPr lang="nl-BE"/>
        </a:p>
      </dgm:t>
    </dgm:pt>
    <dgm:pt modelId="{77483A53-0DC3-4955-949F-1C1DAF0DBAD4}">
      <dgm:prSet/>
      <dgm:spPr>
        <a:solidFill>
          <a:schemeClr val="accent3">
            <a:lumMod val="60000"/>
            <a:lumOff val="40000"/>
            <a:alpha val="90000"/>
          </a:schemeClr>
        </a:solidFill>
      </dgm:spPr>
      <dgm:t>
        <a:bodyPr/>
        <a:lstStyle/>
        <a:p>
          <a:pPr>
            <a:buSzPts val="1000"/>
            <a:buFont typeface="Symbol" panose="05050102010706020507" pitchFamily="18" charset="2"/>
            <a:buChar char=""/>
          </a:pPr>
          <a:r>
            <a:rPr lang="nl-BE" dirty="0"/>
            <a:t>Leg je verplichte </a:t>
          </a:r>
          <a:r>
            <a:rPr lang="nl-BE" b="1" dirty="0"/>
            <a:t>afvalstoffenregister</a:t>
          </a:r>
          <a:r>
            <a:rPr lang="nl-BE" dirty="0"/>
            <a:t> aan.</a:t>
          </a:r>
        </a:p>
      </dgm:t>
    </dgm:pt>
    <dgm:pt modelId="{20879B29-B8FF-48E6-B6D0-9E5560DEF5EC}" type="parTrans" cxnId="{92A290F2-4872-46D1-901D-63FCD4D86469}">
      <dgm:prSet/>
      <dgm:spPr/>
      <dgm:t>
        <a:bodyPr/>
        <a:lstStyle/>
        <a:p>
          <a:endParaRPr lang="nl-BE"/>
        </a:p>
      </dgm:t>
    </dgm:pt>
    <dgm:pt modelId="{7012ADD4-68AE-49BA-B05F-BB541337E048}" type="sibTrans" cxnId="{92A290F2-4872-46D1-901D-63FCD4D86469}">
      <dgm:prSet/>
      <dgm:spPr/>
      <dgm:t>
        <a:bodyPr/>
        <a:lstStyle/>
        <a:p>
          <a:endParaRPr lang="nl-BE"/>
        </a:p>
      </dgm:t>
    </dgm:pt>
    <dgm:pt modelId="{296EAA6C-9A22-4F33-AA65-D25461B4F181}">
      <dgm:prSet custT="1"/>
      <dgm:spPr>
        <a:solidFill>
          <a:schemeClr val="accent2">
            <a:lumMod val="40000"/>
            <a:lumOff val="60000"/>
            <a:alpha val="90000"/>
          </a:schemeClr>
        </a:solidFill>
      </dgm:spPr>
      <dgm:t>
        <a:bodyPr/>
        <a:lstStyle/>
        <a:p>
          <a:pPr>
            <a:buSzPts val="1000"/>
            <a:buFont typeface="Symbol" panose="05050102010706020507" pitchFamily="18" charset="2"/>
            <a:buChar char=""/>
          </a:pPr>
          <a:r>
            <a:rPr lang="nl-BE" sz="2000" dirty="0"/>
            <a:t>Mengen</a:t>
          </a:r>
        </a:p>
      </dgm:t>
    </dgm:pt>
    <dgm:pt modelId="{D4183AC7-2AE9-470B-B9F6-4608FEF115D3}" type="parTrans" cxnId="{0D8E8EDE-FEC1-49C9-A1D9-A07F450C5ECE}">
      <dgm:prSet/>
      <dgm:spPr/>
      <dgm:t>
        <a:bodyPr/>
        <a:lstStyle/>
        <a:p>
          <a:endParaRPr lang="nl-BE"/>
        </a:p>
      </dgm:t>
    </dgm:pt>
    <dgm:pt modelId="{17F26EB3-0FC1-4F27-9733-C101E92FD280}" type="sibTrans" cxnId="{0D8E8EDE-FEC1-49C9-A1D9-A07F450C5ECE}">
      <dgm:prSet/>
      <dgm:spPr/>
      <dgm:t>
        <a:bodyPr/>
        <a:lstStyle/>
        <a:p>
          <a:endParaRPr lang="nl-BE"/>
        </a:p>
      </dgm:t>
    </dgm:pt>
    <dgm:pt modelId="{09DA9E63-88F4-4909-B2DC-20BBE80584BA}" type="pres">
      <dgm:prSet presAssocID="{2EBF1AD4-0866-4ACD-9B4D-DE0BB908DF57}" presName="diagram" presStyleCnt="0">
        <dgm:presLayoutVars>
          <dgm:chPref val="1"/>
          <dgm:dir/>
          <dgm:animOne val="branch"/>
          <dgm:animLvl val="lvl"/>
          <dgm:resizeHandles/>
        </dgm:presLayoutVars>
      </dgm:prSet>
      <dgm:spPr/>
    </dgm:pt>
    <dgm:pt modelId="{2FB12835-ADFE-4ED3-B887-DD5907B70361}" type="pres">
      <dgm:prSet presAssocID="{42C59870-2A5C-42A2-B98A-3B2D301E6C9A}" presName="root" presStyleCnt="0"/>
      <dgm:spPr/>
    </dgm:pt>
    <dgm:pt modelId="{7326E6F7-F3A4-43D2-843D-5B1BEF38C19F}" type="pres">
      <dgm:prSet presAssocID="{42C59870-2A5C-42A2-B98A-3B2D301E6C9A}" presName="rootComposite" presStyleCnt="0"/>
      <dgm:spPr/>
    </dgm:pt>
    <dgm:pt modelId="{67EACE19-03F8-44D2-9A6F-6A34468CBB34}" type="pres">
      <dgm:prSet presAssocID="{42C59870-2A5C-42A2-B98A-3B2D301E6C9A}" presName="rootText" presStyleLbl="node1" presStyleIdx="0" presStyleCnt="2" custScaleX="169231" custLinFactNeighborX="-12" custLinFactNeighborY="-78536"/>
      <dgm:spPr/>
    </dgm:pt>
    <dgm:pt modelId="{6E201194-F59B-4B7B-8035-E06A4A5F7FF5}" type="pres">
      <dgm:prSet presAssocID="{42C59870-2A5C-42A2-B98A-3B2D301E6C9A}" presName="rootConnector" presStyleLbl="node1" presStyleIdx="0" presStyleCnt="2"/>
      <dgm:spPr/>
    </dgm:pt>
    <dgm:pt modelId="{02A0CDF2-3063-40F0-B9B8-333208D5BBDE}" type="pres">
      <dgm:prSet presAssocID="{42C59870-2A5C-42A2-B98A-3B2D301E6C9A}" presName="childShape" presStyleCnt="0"/>
      <dgm:spPr/>
    </dgm:pt>
    <dgm:pt modelId="{34A96B41-B0C6-4B8E-8402-442EC3DCD57F}" type="pres">
      <dgm:prSet presAssocID="{97EF5F7F-814B-4756-AEC5-01AD6BD08D14}" presName="Name13" presStyleLbl="parChTrans1D2" presStyleIdx="0" presStyleCnt="6"/>
      <dgm:spPr/>
    </dgm:pt>
    <dgm:pt modelId="{212B0480-0791-45E1-A0C3-4A2AAE601E24}" type="pres">
      <dgm:prSet presAssocID="{72A6BE83-0582-4C3C-B980-2EB322CCBEFA}" presName="childText" presStyleLbl="bgAcc1" presStyleIdx="0" presStyleCnt="6" custScaleX="149441">
        <dgm:presLayoutVars>
          <dgm:bulletEnabled val="1"/>
        </dgm:presLayoutVars>
      </dgm:prSet>
      <dgm:spPr/>
    </dgm:pt>
    <dgm:pt modelId="{26A10C5C-65E3-459A-9E74-EC1EE60F0129}" type="pres">
      <dgm:prSet presAssocID="{D9A0AAC5-68AC-4BED-B6F0-50435F2D3DDB}" presName="Name13" presStyleLbl="parChTrans1D2" presStyleIdx="1" presStyleCnt="6"/>
      <dgm:spPr/>
    </dgm:pt>
    <dgm:pt modelId="{85F0FFA0-085D-4E95-B92C-848BA10830EF}" type="pres">
      <dgm:prSet presAssocID="{80C32618-EE86-4F05-86EA-0E6815B2228D}" presName="childText" presStyleLbl="bgAcc1" presStyleIdx="1" presStyleCnt="6" custScaleX="148477">
        <dgm:presLayoutVars>
          <dgm:bulletEnabled val="1"/>
        </dgm:presLayoutVars>
      </dgm:prSet>
      <dgm:spPr/>
    </dgm:pt>
    <dgm:pt modelId="{6E057A35-F5CA-48C4-AF54-48ACFB0A83E0}" type="pres">
      <dgm:prSet presAssocID="{20879B29-B8FF-48E6-B6D0-9E5560DEF5EC}" presName="Name13" presStyleLbl="parChTrans1D2" presStyleIdx="2" presStyleCnt="6"/>
      <dgm:spPr/>
    </dgm:pt>
    <dgm:pt modelId="{90CFBFA3-7A7E-4C83-AB14-D7A78C70183E}" type="pres">
      <dgm:prSet presAssocID="{77483A53-0DC3-4955-949F-1C1DAF0DBAD4}" presName="childText" presStyleLbl="bgAcc1" presStyleIdx="2" presStyleCnt="6" custScaleX="148478">
        <dgm:presLayoutVars>
          <dgm:bulletEnabled val="1"/>
        </dgm:presLayoutVars>
      </dgm:prSet>
      <dgm:spPr/>
    </dgm:pt>
    <dgm:pt modelId="{3F6AE30E-5C4F-4944-A4E3-0F229014DF2C}" type="pres">
      <dgm:prSet presAssocID="{0C8CC214-6989-49E4-8648-D6C91EC2CF39}" presName="root" presStyleCnt="0"/>
      <dgm:spPr/>
    </dgm:pt>
    <dgm:pt modelId="{327C78A3-BF08-4FF8-B34A-1506D0EA4904}" type="pres">
      <dgm:prSet presAssocID="{0C8CC214-6989-49E4-8648-D6C91EC2CF39}" presName="rootComposite" presStyleCnt="0"/>
      <dgm:spPr/>
    </dgm:pt>
    <dgm:pt modelId="{FE067168-F50A-4599-9A73-8CBFF3C8560C}" type="pres">
      <dgm:prSet presAssocID="{0C8CC214-6989-49E4-8648-D6C91EC2CF39}" presName="rootText" presStyleLbl="node1" presStyleIdx="1" presStyleCnt="2" custScaleX="171460" custLinFactNeighborX="12" custLinFactNeighborY="-12060"/>
      <dgm:spPr/>
    </dgm:pt>
    <dgm:pt modelId="{07A1B918-FF72-484F-9F13-E6E5BDD95A82}" type="pres">
      <dgm:prSet presAssocID="{0C8CC214-6989-49E4-8648-D6C91EC2CF39}" presName="rootConnector" presStyleLbl="node1" presStyleIdx="1" presStyleCnt="2"/>
      <dgm:spPr/>
    </dgm:pt>
    <dgm:pt modelId="{DA0D50F1-EBDE-4156-86D3-478069089C63}" type="pres">
      <dgm:prSet presAssocID="{0C8CC214-6989-49E4-8648-D6C91EC2CF39}" presName="childShape" presStyleCnt="0"/>
      <dgm:spPr/>
    </dgm:pt>
    <dgm:pt modelId="{50D0A132-5ACC-474D-9D1B-792007BF4BA3}" type="pres">
      <dgm:prSet presAssocID="{4C7D3BE4-D37C-42AF-B40D-D2E9B0B35D56}" presName="Name13" presStyleLbl="parChTrans1D2" presStyleIdx="3" presStyleCnt="6"/>
      <dgm:spPr/>
    </dgm:pt>
    <dgm:pt modelId="{DF58D0F5-68D2-43F1-86EF-96E4C268550F}" type="pres">
      <dgm:prSet presAssocID="{DE8DCA56-0124-4699-A3CD-42CB1B5217FC}" presName="childText" presStyleLbl="bgAcc1" presStyleIdx="3" presStyleCnt="6" custScaleX="149395" custLinFactNeighborY="8052">
        <dgm:presLayoutVars>
          <dgm:bulletEnabled val="1"/>
        </dgm:presLayoutVars>
      </dgm:prSet>
      <dgm:spPr/>
    </dgm:pt>
    <dgm:pt modelId="{AFED8278-A02A-4599-91DA-93A8B58333DD}" type="pres">
      <dgm:prSet presAssocID="{524CED84-B92B-4CD9-820C-6716B7479F3B}" presName="Name13" presStyleLbl="parChTrans1D2" presStyleIdx="4" presStyleCnt="6"/>
      <dgm:spPr/>
    </dgm:pt>
    <dgm:pt modelId="{9B866DFF-C73A-41F7-A981-07EC35509062}" type="pres">
      <dgm:prSet presAssocID="{D42AAE41-67C4-4017-B7D1-4F76DA8CDE83}" presName="childText" presStyleLbl="bgAcc1" presStyleIdx="4" presStyleCnt="6" custScaleX="147720">
        <dgm:presLayoutVars>
          <dgm:bulletEnabled val="1"/>
        </dgm:presLayoutVars>
      </dgm:prSet>
      <dgm:spPr/>
    </dgm:pt>
    <dgm:pt modelId="{CE91BE65-E5D9-4DAC-86CD-404B69241BC0}" type="pres">
      <dgm:prSet presAssocID="{D4183AC7-2AE9-470B-B9F6-4608FEF115D3}" presName="Name13" presStyleLbl="parChTrans1D2" presStyleIdx="5" presStyleCnt="6"/>
      <dgm:spPr/>
    </dgm:pt>
    <dgm:pt modelId="{569E0A46-AC56-4A9E-A177-0F34B02B54E4}" type="pres">
      <dgm:prSet presAssocID="{296EAA6C-9A22-4F33-AA65-D25461B4F181}" presName="childText" presStyleLbl="bgAcc1" presStyleIdx="5" presStyleCnt="6" custScaleX="147290" custScaleY="101777">
        <dgm:presLayoutVars>
          <dgm:bulletEnabled val="1"/>
        </dgm:presLayoutVars>
      </dgm:prSet>
      <dgm:spPr/>
    </dgm:pt>
  </dgm:ptLst>
  <dgm:cxnLst>
    <dgm:cxn modelId="{963E5D00-78DD-46CD-9F36-E3F2AABF6180}" type="presOf" srcId="{80C32618-EE86-4F05-86EA-0E6815B2228D}" destId="{85F0FFA0-085D-4E95-B92C-848BA10830EF}" srcOrd="0" destOrd="0" presId="urn:microsoft.com/office/officeart/2005/8/layout/hierarchy3"/>
    <dgm:cxn modelId="{42A36B0A-DA0E-4D07-9484-FBD8A20E1473}" srcId="{0C8CC214-6989-49E4-8648-D6C91EC2CF39}" destId="{DE8DCA56-0124-4699-A3CD-42CB1B5217FC}" srcOrd="0" destOrd="0" parTransId="{4C7D3BE4-D37C-42AF-B40D-D2E9B0B35D56}" sibTransId="{52A5386B-5F9E-40DC-B7ED-1CB4694D2DFF}"/>
    <dgm:cxn modelId="{BE86431A-48F6-407E-BD44-971D83579400}" type="presOf" srcId="{0C8CC214-6989-49E4-8648-D6C91EC2CF39}" destId="{FE067168-F50A-4599-9A73-8CBFF3C8560C}" srcOrd="0" destOrd="0" presId="urn:microsoft.com/office/officeart/2005/8/layout/hierarchy3"/>
    <dgm:cxn modelId="{328D6C1E-C8B8-4ACF-9273-5561D6E6B676}" type="presOf" srcId="{D9A0AAC5-68AC-4BED-B6F0-50435F2D3DDB}" destId="{26A10C5C-65E3-459A-9E74-EC1EE60F0129}" srcOrd="0" destOrd="0" presId="urn:microsoft.com/office/officeart/2005/8/layout/hierarchy3"/>
    <dgm:cxn modelId="{10CAF81E-B1F0-40CC-BF81-B81816961556}" type="presOf" srcId="{D42AAE41-67C4-4017-B7D1-4F76DA8CDE83}" destId="{9B866DFF-C73A-41F7-A981-07EC35509062}" srcOrd="0" destOrd="0" presId="urn:microsoft.com/office/officeart/2005/8/layout/hierarchy3"/>
    <dgm:cxn modelId="{83A6B021-7608-4511-A99A-122F753CD388}" type="presOf" srcId="{DE8DCA56-0124-4699-A3CD-42CB1B5217FC}" destId="{DF58D0F5-68D2-43F1-86EF-96E4C268550F}" srcOrd="0" destOrd="0" presId="urn:microsoft.com/office/officeart/2005/8/layout/hierarchy3"/>
    <dgm:cxn modelId="{86E30C32-961B-4FF6-A70B-87DEBFC40137}" type="presOf" srcId="{20879B29-B8FF-48E6-B6D0-9E5560DEF5EC}" destId="{6E057A35-F5CA-48C4-AF54-48ACFB0A83E0}" srcOrd="0" destOrd="0" presId="urn:microsoft.com/office/officeart/2005/8/layout/hierarchy3"/>
    <dgm:cxn modelId="{A931184C-4270-451E-996F-79852C6913C0}" type="presOf" srcId="{77483A53-0DC3-4955-949F-1C1DAF0DBAD4}" destId="{90CFBFA3-7A7E-4C83-AB14-D7A78C70183E}" srcOrd="0" destOrd="0" presId="urn:microsoft.com/office/officeart/2005/8/layout/hierarchy3"/>
    <dgm:cxn modelId="{2BF4774C-5464-4B89-B210-02089166F91B}" srcId="{2EBF1AD4-0866-4ACD-9B4D-DE0BB908DF57}" destId="{0C8CC214-6989-49E4-8648-D6C91EC2CF39}" srcOrd="1" destOrd="0" parTransId="{955B425C-75D5-4E7F-8F10-96292308C6D6}" sibTransId="{0BA79EB8-8B60-455D-AFFA-2E79A41A7B82}"/>
    <dgm:cxn modelId="{7E20F64C-0310-4EA0-A04F-86CF143003AE}" srcId="{2EBF1AD4-0866-4ACD-9B4D-DE0BB908DF57}" destId="{42C59870-2A5C-42A2-B98A-3B2D301E6C9A}" srcOrd="0" destOrd="0" parTransId="{C0FD0900-B708-4BDD-946F-933F0B4A17C3}" sibTransId="{F1E5EFD0-1EFE-49BF-8190-59556964F9CA}"/>
    <dgm:cxn modelId="{F5641C79-54F7-4CBE-839A-06D4DB757C2D}" type="presOf" srcId="{97EF5F7F-814B-4756-AEC5-01AD6BD08D14}" destId="{34A96B41-B0C6-4B8E-8402-442EC3DCD57F}" srcOrd="0" destOrd="0" presId="urn:microsoft.com/office/officeart/2005/8/layout/hierarchy3"/>
    <dgm:cxn modelId="{957DF37A-FE0F-4A79-9C88-10477DAD2CD9}" type="presOf" srcId="{524CED84-B92B-4CD9-820C-6716B7479F3B}" destId="{AFED8278-A02A-4599-91DA-93A8B58333DD}" srcOrd="0" destOrd="0" presId="urn:microsoft.com/office/officeart/2005/8/layout/hierarchy3"/>
    <dgm:cxn modelId="{7F441785-B6EB-4489-909F-5D32E2ABAAF6}" srcId="{42C59870-2A5C-42A2-B98A-3B2D301E6C9A}" destId="{72A6BE83-0582-4C3C-B980-2EB322CCBEFA}" srcOrd="0" destOrd="0" parTransId="{97EF5F7F-814B-4756-AEC5-01AD6BD08D14}" sibTransId="{100F75D1-C2EF-45F6-97E7-C7E385A188D5}"/>
    <dgm:cxn modelId="{AFBDDA90-3275-4A14-BA11-37947953D735}" type="presOf" srcId="{42C59870-2A5C-42A2-B98A-3B2D301E6C9A}" destId="{67EACE19-03F8-44D2-9A6F-6A34468CBB34}" srcOrd="0" destOrd="0" presId="urn:microsoft.com/office/officeart/2005/8/layout/hierarchy3"/>
    <dgm:cxn modelId="{9A0F1191-3135-4E74-BAC7-EBABA704F301}" type="presOf" srcId="{42C59870-2A5C-42A2-B98A-3B2D301E6C9A}" destId="{6E201194-F59B-4B7B-8035-E06A4A5F7FF5}" srcOrd="1" destOrd="0" presId="urn:microsoft.com/office/officeart/2005/8/layout/hierarchy3"/>
    <dgm:cxn modelId="{045E3C94-D4A8-4CE7-8C21-05ED1DEB3B3E}" srcId="{0C8CC214-6989-49E4-8648-D6C91EC2CF39}" destId="{D42AAE41-67C4-4017-B7D1-4F76DA8CDE83}" srcOrd="1" destOrd="0" parTransId="{524CED84-B92B-4CD9-820C-6716B7479F3B}" sibTransId="{0EF9F5DF-2D04-4933-A279-2F1E6AE21820}"/>
    <dgm:cxn modelId="{7185A29D-4264-46AE-B8C3-C37B9CD8E24D}" type="presOf" srcId="{296EAA6C-9A22-4F33-AA65-D25461B4F181}" destId="{569E0A46-AC56-4A9E-A177-0F34B02B54E4}" srcOrd="0" destOrd="0" presId="urn:microsoft.com/office/officeart/2005/8/layout/hierarchy3"/>
    <dgm:cxn modelId="{71E718A2-A400-4E45-9EFF-0FE49232FD2B}" type="presOf" srcId="{2EBF1AD4-0866-4ACD-9B4D-DE0BB908DF57}" destId="{09DA9E63-88F4-4909-B2DC-20BBE80584BA}" srcOrd="0" destOrd="0" presId="urn:microsoft.com/office/officeart/2005/8/layout/hierarchy3"/>
    <dgm:cxn modelId="{A90657A2-378D-4DEF-B807-61479948ACBB}" type="presOf" srcId="{4C7D3BE4-D37C-42AF-B40D-D2E9B0B35D56}" destId="{50D0A132-5ACC-474D-9D1B-792007BF4BA3}" srcOrd="0" destOrd="0" presId="urn:microsoft.com/office/officeart/2005/8/layout/hierarchy3"/>
    <dgm:cxn modelId="{2710A9AC-AAC7-4E84-A371-1A3825EBC3DF}" type="presOf" srcId="{72A6BE83-0582-4C3C-B980-2EB322CCBEFA}" destId="{212B0480-0791-45E1-A0C3-4A2AAE601E24}" srcOrd="0" destOrd="0" presId="urn:microsoft.com/office/officeart/2005/8/layout/hierarchy3"/>
    <dgm:cxn modelId="{C64B55CF-A1F6-49C5-A3DA-9435F6444C77}" type="presOf" srcId="{D4183AC7-2AE9-470B-B9F6-4608FEF115D3}" destId="{CE91BE65-E5D9-4DAC-86CD-404B69241BC0}" srcOrd="0" destOrd="0" presId="urn:microsoft.com/office/officeart/2005/8/layout/hierarchy3"/>
    <dgm:cxn modelId="{0D8E8EDE-FEC1-49C9-A1D9-A07F450C5ECE}" srcId="{0C8CC214-6989-49E4-8648-D6C91EC2CF39}" destId="{296EAA6C-9A22-4F33-AA65-D25461B4F181}" srcOrd="2" destOrd="0" parTransId="{D4183AC7-2AE9-470B-B9F6-4608FEF115D3}" sibTransId="{17F26EB3-0FC1-4F27-9733-C101E92FD280}"/>
    <dgm:cxn modelId="{68CCCFE5-1E00-490D-AB8F-347746B6571D}" type="presOf" srcId="{0C8CC214-6989-49E4-8648-D6C91EC2CF39}" destId="{07A1B918-FF72-484F-9F13-E6E5BDD95A82}" srcOrd="1" destOrd="0" presId="urn:microsoft.com/office/officeart/2005/8/layout/hierarchy3"/>
    <dgm:cxn modelId="{92A290F2-4872-46D1-901D-63FCD4D86469}" srcId="{42C59870-2A5C-42A2-B98A-3B2D301E6C9A}" destId="{77483A53-0DC3-4955-949F-1C1DAF0DBAD4}" srcOrd="2" destOrd="0" parTransId="{20879B29-B8FF-48E6-B6D0-9E5560DEF5EC}" sibTransId="{7012ADD4-68AE-49BA-B05F-BB541337E048}"/>
    <dgm:cxn modelId="{8A7C93F9-628B-4CA9-9FB6-C624BDE3DC61}" srcId="{42C59870-2A5C-42A2-B98A-3B2D301E6C9A}" destId="{80C32618-EE86-4F05-86EA-0E6815B2228D}" srcOrd="1" destOrd="0" parTransId="{D9A0AAC5-68AC-4BED-B6F0-50435F2D3DDB}" sibTransId="{EC43E9FE-7D0E-4360-A26F-83A1B1FCEFCD}"/>
    <dgm:cxn modelId="{2AAF10F2-62F3-403B-AAE5-E207795728AD}" type="presParOf" srcId="{09DA9E63-88F4-4909-B2DC-20BBE80584BA}" destId="{2FB12835-ADFE-4ED3-B887-DD5907B70361}" srcOrd="0" destOrd="0" presId="urn:microsoft.com/office/officeart/2005/8/layout/hierarchy3"/>
    <dgm:cxn modelId="{B5F67EAB-79F6-4240-8729-59E5E20B3B43}" type="presParOf" srcId="{2FB12835-ADFE-4ED3-B887-DD5907B70361}" destId="{7326E6F7-F3A4-43D2-843D-5B1BEF38C19F}" srcOrd="0" destOrd="0" presId="urn:microsoft.com/office/officeart/2005/8/layout/hierarchy3"/>
    <dgm:cxn modelId="{6C75E3B2-CE7F-4A38-B14A-0D8B8B255F89}" type="presParOf" srcId="{7326E6F7-F3A4-43D2-843D-5B1BEF38C19F}" destId="{67EACE19-03F8-44D2-9A6F-6A34468CBB34}" srcOrd="0" destOrd="0" presId="urn:microsoft.com/office/officeart/2005/8/layout/hierarchy3"/>
    <dgm:cxn modelId="{FB371C46-68D9-4486-AA7C-9BF3DFA2A6BA}" type="presParOf" srcId="{7326E6F7-F3A4-43D2-843D-5B1BEF38C19F}" destId="{6E201194-F59B-4B7B-8035-E06A4A5F7FF5}" srcOrd="1" destOrd="0" presId="urn:microsoft.com/office/officeart/2005/8/layout/hierarchy3"/>
    <dgm:cxn modelId="{4AFA40D3-9CE7-4F08-9962-D389731502C4}" type="presParOf" srcId="{2FB12835-ADFE-4ED3-B887-DD5907B70361}" destId="{02A0CDF2-3063-40F0-B9B8-333208D5BBDE}" srcOrd="1" destOrd="0" presId="urn:microsoft.com/office/officeart/2005/8/layout/hierarchy3"/>
    <dgm:cxn modelId="{C215A710-3168-4676-A58D-122AA4CC1089}" type="presParOf" srcId="{02A0CDF2-3063-40F0-B9B8-333208D5BBDE}" destId="{34A96B41-B0C6-4B8E-8402-442EC3DCD57F}" srcOrd="0" destOrd="0" presId="urn:microsoft.com/office/officeart/2005/8/layout/hierarchy3"/>
    <dgm:cxn modelId="{91D0BB78-6C7E-402F-8F65-3E547C8C9691}" type="presParOf" srcId="{02A0CDF2-3063-40F0-B9B8-333208D5BBDE}" destId="{212B0480-0791-45E1-A0C3-4A2AAE601E24}" srcOrd="1" destOrd="0" presId="urn:microsoft.com/office/officeart/2005/8/layout/hierarchy3"/>
    <dgm:cxn modelId="{450E39EC-AAB5-49C1-8A2F-1DFC3A12A319}" type="presParOf" srcId="{02A0CDF2-3063-40F0-B9B8-333208D5BBDE}" destId="{26A10C5C-65E3-459A-9E74-EC1EE60F0129}" srcOrd="2" destOrd="0" presId="urn:microsoft.com/office/officeart/2005/8/layout/hierarchy3"/>
    <dgm:cxn modelId="{A96D9722-BBCD-4E66-98D1-957D18F49202}" type="presParOf" srcId="{02A0CDF2-3063-40F0-B9B8-333208D5BBDE}" destId="{85F0FFA0-085D-4E95-B92C-848BA10830EF}" srcOrd="3" destOrd="0" presId="urn:microsoft.com/office/officeart/2005/8/layout/hierarchy3"/>
    <dgm:cxn modelId="{FDE66D2D-8EF1-4973-BD8B-4DBEFF54A611}" type="presParOf" srcId="{02A0CDF2-3063-40F0-B9B8-333208D5BBDE}" destId="{6E057A35-F5CA-48C4-AF54-48ACFB0A83E0}" srcOrd="4" destOrd="0" presId="urn:microsoft.com/office/officeart/2005/8/layout/hierarchy3"/>
    <dgm:cxn modelId="{EFE77EA8-1687-4FAA-BB8D-86355BA8D68D}" type="presParOf" srcId="{02A0CDF2-3063-40F0-B9B8-333208D5BBDE}" destId="{90CFBFA3-7A7E-4C83-AB14-D7A78C70183E}" srcOrd="5" destOrd="0" presId="urn:microsoft.com/office/officeart/2005/8/layout/hierarchy3"/>
    <dgm:cxn modelId="{2DBF5D2C-ED23-41CD-9C65-63AD7BDD0CCE}" type="presParOf" srcId="{09DA9E63-88F4-4909-B2DC-20BBE80584BA}" destId="{3F6AE30E-5C4F-4944-A4E3-0F229014DF2C}" srcOrd="1" destOrd="0" presId="urn:microsoft.com/office/officeart/2005/8/layout/hierarchy3"/>
    <dgm:cxn modelId="{71DB9833-4F7A-4E44-B8E8-F429E5AA2C3E}" type="presParOf" srcId="{3F6AE30E-5C4F-4944-A4E3-0F229014DF2C}" destId="{327C78A3-BF08-4FF8-B34A-1506D0EA4904}" srcOrd="0" destOrd="0" presId="urn:microsoft.com/office/officeart/2005/8/layout/hierarchy3"/>
    <dgm:cxn modelId="{D3F8AB1A-C45E-4629-8B0B-A2E4DDCA9143}" type="presParOf" srcId="{327C78A3-BF08-4FF8-B34A-1506D0EA4904}" destId="{FE067168-F50A-4599-9A73-8CBFF3C8560C}" srcOrd="0" destOrd="0" presId="urn:microsoft.com/office/officeart/2005/8/layout/hierarchy3"/>
    <dgm:cxn modelId="{5B0EE1DC-A104-4979-8EFC-41526B0ED16A}" type="presParOf" srcId="{327C78A3-BF08-4FF8-B34A-1506D0EA4904}" destId="{07A1B918-FF72-484F-9F13-E6E5BDD95A82}" srcOrd="1" destOrd="0" presId="urn:microsoft.com/office/officeart/2005/8/layout/hierarchy3"/>
    <dgm:cxn modelId="{53B23007-22F4-43F6-8643-4D6203301D23}" type="presParOf" srcId="{3F6AE30E-5C4F-4944-A4E3-0F229014DF2C}" destId="{DA0D50F1-EBDE-4156-86D3-478069089C63}" srcOrd="1" destOrd="0" presId="urn:microsoft.com/office/officeart/2005/8/layout/hierarchy3"/>
    <dgm:cxn modelId="{2060FE8B-4E03-4E12-96C2-035CA7D0A38C}" type="presParOf" srcId="{DA0D50F1-EBDE-4156-86D3-478069089C63}" destId="{50D0A132-5ACC-474D-9D1B-792007BF4BA3}" srcOrd="0" destOrd="0" presId="urn:microsoft.com/office/officeart/2005/8/layout/hierarchy3"/>
    <dgm:cxn modelId="{7A7BE47A-4251-4451-B651-9876B4B2DA6C}" type="presParOf" srcId="{DA0D50F1-EBDE-4156-86D3-478069089C63}" destId="{DF58D0F5-68D2-43F1-86EF-96E4C268550F}" srcOrd="1" destOrd="0" presId="urn:microsoft.com/office/officeart/2005/8/layout/hierarchy3"/>
    <dgm:cxn modelId="{4DEBDF2A-4C0A-476D-9B70-F9990B7F5366}" type="presParOf" srcId="{DA0D50F1-EBDE-4156-86D3-478069089C63}" destId="{AFED8278-A02A-4599-91DA-93A8B58333DD}" srcOrd="2" destOrd="0" presId="urn:microsoft.com/office/officeart/2005/8/layout/hierarchy3"/>
    <dgm:cxn modelId="{CB41AC9B-8B1A-4F6F-932A-C009D2277A41}" type="presParOf" srcId="{DA0D50F1-EBDE-4156-86D3-478069089C63}" destId="{9B866DFF-C73A-41F7-A981-07EC35509062}" srcOrd="3" destOrd="0" presId="urn:microsoft.com/office/officeart/2005/8/layout/hierarchy3"/>
    <dgm:cxn modelId="{E2E7E1B4-A637-4872-A6AF-4B041AC10930}" type="presParOf" srcId="{DA0D50F1-EBDE-4156-86D3-478069089C63}" destId="{CE91BE65-E5D9-4DAC-86CD-404B69241BC0}" srcOrd="4" destOrd="0" presId="urn:microsoft.com/office/officeart/2005/8/layout/hierarchy3"/>
    <dgm:cxn modelId="{215DF56E-E148-4849-8B92-009BA95081B4}" type="presParOf" srcId="{DA0D50F1-EBDE-4156-86D3-478069089C63}" destId="{569E0A46-AC56-4A9E-A177-0F34B02B54E4}"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3479AFE-4333-4F11-ACA9-7C5A6035B534}" type="doc">
      <dgm:prSet loTypeId="urn:microsoft.com/office/officeart/2005/8/layout/vList4" loCatId="list" qsTypeId="urn:microsoft.com/office/officeart/2005/8/quickstyle/simple2" qsCatId="simple" csTypeId="urn:microsoft.com/office/officeart/2005/8/colors/accent0_2" csCatId="mainScheme" phldr="1"/>
      <dgm:spPr/>
      <dgm:t>
        <a:bodyPr/>
        <a:lstStyle/>
        <a:p>
          <a:endParaRPr lang="nl-BE"/>
        </a:p>
      </dgm:t>
    </dgm:pt>
    <dgm:pt modelId="{20A4B1ED-5FEC-46CE-9BC7-C208DE988D7C}">
      <dgm:prSet phldrT="[Tekst]" custT="1"/>
      <dgm:spPr/>
      <dgm:t>
        <a:bodyPr/>
        <a:lstStyle/>
        <a:p>
          <a:r>
            <a:rPr lang="nl-BE" sz="2000" dirty="0"/>
            <a:t>Vermijd onnodig </a:t>
          </a:r>
          <a:r>
            <a:rPr lang="nl-BE" sz="2000" b="1" dirty="0"/>
            <a:t>contact</a:t>
          </a:r>
        </a:p>
      </dgm:t>
    </dgm:pt>
    <dgm:pt modelId="{EED04E65-3CE7-4826-B103-4E661C2A6B35}" type="parTrans" cxnId="{4637544A-7F3F-4100-9478-8E3C77AEB55A}">
      <dgm:prSet/>
      <dgm:spPr/>
      <dgm:t>
        <a:bodyPr/>
        <a:lstStyle/>
        <a:p>
          <a:endParaRPr lang="nl-BE"/>
        </a:p>
      </dgm:t>
    </dgm:pt>
    <dgm:pt modelId="{4FED9D06-D633-4B06-B9CC-D86DCFD16EC9}" type="sibTrans" cxnId="{4637544A-7F3F-4100-9478-8E3C77AEB55A}">
      <dgm:prSet/>
      <dgm:spPr/>
      <dgm:t>
        <a:bodyPr/>
        <a:lstStyle/>
        <a:p>
          <a:endParaRPr lang="nl-BE"/>
        </a:p>
      </dgm:t>
    </dgm:pt>
    <dgm:pt modelId="{E51A0BDC-602F-47E3-AC44-C5F7CEAE9443}">
      <dgm:prSet phldrT="[Tekst]" custT="1"/>
      <dgm:spPr/>
      <dgm:t>
        <a:bodyPr/>
        <a:lstStyle/>
        <a:p>
          <a:r>
            <a:rPr lang="nl-BE" sz="2000" dirty="0"/>
            <a:t>Draag </a:t>
          </a:r>
          <a:r>
            <a:rPr lang="nl-BE" sz="2000" b="1" dirty="0"/>
            <a:t>nitrilhandschoenen</a:t>
          </a:r>
          <a:r>
            <a:rPr lang="nl-BE" sz="2000" dirty="0"/>
            <a:t> of een </a:t>
          </a:r>
          <a:r>
            <a:rPr lang="nl-BE" sz="2000" b="1" dirty="0">
              <a:latin typeface="Calibri"/>
            </a:rPr>
            <a:t>beschermende</a:t>
          </a:r>
          <a:r>
            <a:rPr lang="nl-BE" sz="2000" dirty="0"/>
            <a:t> </a:t>
          </a:r>
          <a:r>
            <a:rPr lang="nl-BE" sz="2000" b="1" dirty="0"/>
            <a:t>crème</a:t>
          </a:r>
        </a:p>
      </dgm:t>
    </dgm:pt>
    <dgm:pt modelId="{8C85E4CF-66E7-4B49-9BDB-5E702167E11F}" type="parTrans" cxnId="{E6CE0258-BFB6-4C36-8B90-3D3A69E8BE98}">
      <dgm:prSet/>
      <dgm:spPr/>
      <dgm:t>
        <a:bodyPr/>
        <a:lstStyle/>
        <a:p>
          <a:endParaRPr lang="nl-BE"/>
        </a:p>
      </dgm:t>
    </dgm:pt>
    <dgm:pt modelId="{ACA66AB1-04A3-4FA2-AF04-30EE42BC097B}" type="sibTrans" cxnId="{E6CE0258-BFB6-4C36-8B90-3D3A69E8BE98}">
      <dgm:prSet/>
      <dgm:spPr/>
      <dgm:t>
        <a:bodyPr/>
        <a:lstStyle/>
        <a:p>
          <a:endParaRPr lang="nl-BE"/>
        </a:p>
      </dgm:t>
    </dgm:pt>
    <dgm:pt modelId="{0E9675B0-27BD-481C-8B31-9E94A0D8D49F}">
      <dgm:prSet phldrT="[Tekst]" custT="1"/>
      <dgm:spPr/>
      <dgm:t>
        <a:bodyPr/>
        <a:lstStyle/>
        <a:p>
          <a:r>
            <a:rPr lang="nl-BE" sz="2000" dirty="0"/>
            <a:t>Giet afvalolie </a:t>
          </a:r>
          <a:r>
            <a:rPr lang="nl-BE" sz="2000" b="1" dirty="0"/>
            <a:t>rechtstreeks</a:t>
          </a:r>
          <a:r>
            <a:rPr lang="nl-BE" sz="2000" dirty="0"/>
            <a:t> in </a:t>
          </a:r>
          <a:r>
            <a:rPr lang="nl-BE" sz="2000" b="0" dirty="0"/>
            <a:t>geschikt opslagvat </a:t>
          </a:r>
          <a:r>
            <a:rPr lang="nl-BE" sz="2000" dirty="0"/>
            <a:t>via olieafzuiging of -pomp</a:t>
          </a:r>
        </a:p>
      </dgm:t>
    </dgm:pt>
    <dgm:pt modelId="{76C44D5E-83F0-4F7B-9EE3-72A3724477AE}" type="parTrans" cxnId="{06FB347C-BBCC-4CD6-9FF3-18CF7346BE53}">
      <dgm:prSet/>
      <dgm:spPr/>
      <dgm:t>
        <a:bodyPr/>
        <a:lstStyle/>
        <a:p>
          <a:endParaRPr lang="nl-BE"/>
        </a:p>
      </dgm:t>
    </dgm:pt>
    <dgm:pt modelId="{966A1537-8AE5-4A2A-9D48-E1A7149038AD}" type="sibTrans" cxnId="{06FB347C-BBCC-4CD6-9FF3-18CF7346BE53}">
      <dgm:prSet/>
      <dgm:spPr/>
      <dgm:t>
        <a:bodyPr/>
        <a:lstStyle/>
        <a:p>
          <a:endParaRPr lang="nl-BE"/>
        </a:p>
      </dgm:t>
    </dgm:pt>
    <dgm:pt modelId="{193C85D0-C959-4CAC-9BCC-224B2252760B}">
      <dgm:prSet custT="1"/>
      <dgm:spPr/>
      <dgm:t>
        <a:bodyPr/>
        <a:lstStyle/>
        <a:p>
          <a:r>
            <a:rPr lang="nl-BE" sz="2000" dirty="0"/>
            <a:t>Draag </a:t>
          </a:r>
          <a:r>
            <a:rPr lang="nl-BE" sz="2000" b="1" dirty="0"/>
            <a:t>beschermende </a:t>
          </a:r>
          <a:r>
            <a:rPr lang="nl-BE" sz="2000" b="1" dirty="0">
              <a:latin typeface="Calibri"/>
            </a:rPr>
            <a:t>kledij</a:t>
          </a:r>
          <a:r>
            <a:rPr lang="nl-BE" sz="2000" b="1" dirty="0"/>
            <a:t> </a:t>
          </a:r>
          <a:r>
            <a:rPr lang="nl-BE" sz="2000" dirty="0"/>
            <a:t>+ was/vervang deze regelmatig</a:t>
          </a:r>
        </a:p>
      </dgm:t>
    </dgm:pt>
    <dgm:pt modelId="{6AE434C0-74FB-42B0-B4C7-39BD879F7CE1}" type="parTrans" cxnId="{E0A4F5AB-D684-494F-B95A-EC8CA685FFBD}">
      <dgm:prSet/>
      <dgm:spPr/>
      <dgm:t>
        <a:bodyPr/>
        <a:lstStyle/>
        <a:p>
          <a:endParaRPr lang="nl-BE"/>
        </a:p>
      </dgm:t>
    </dgm:pt>
    <dgm:pt modelId="{4AB9D13F-500F-4EAB-AF7D-B91F08BC3D01}" type="sibTrans" cxnId="{E0A4F5AB-D684-494F-B95A-EC8CA685FFBD}">
      <dgm:prSet/>
      <dgm:spPr/>
      <dgm:t>
        <a:bodyPr/>
        <a:lstStyle/>
        <a:p>
          <a:endParaRPr lang="nl-BE"/>
        </a:p>
      </dgm:t>
    </dgm:pt>
    <dgm:pt modelId="{2B91E811-11A5-44B5-95F3-93F063C211F5}">
      <dgm:prSet custT="1"/>
      <dgm:spPr/>
      <dgm:t>
        <a:bodyPr/>
        <a:lstStyle/>
        <a:p>
          <a:r>
            <a:rPr lang="nl-BE" sz="2000" dirty="0"/>
            <a:t>Gebruik </a:t>
          </a:r>
          <a:r>
            <a:rPr lang="nl-BE" sz="2000" b="1" dirty="0"/>
            <a:t>papieren handdoeken </a:t>
          </a:r>
          <a:r>
            <a:rPr lang="nl-BE" sz="2000" dirty="0"/>
            <a:t>en een aparte vuilbak</a:t>
          </a:r>
        </a:p>
      </dgm:t>
    </dgm:pt>
    <dgm:pt modelId="{304A91CB-09A9-4148-AC50-EACA8885A134}" type="parTrans" cxnId="{5F2A5F59-DEE8-4E76-B30B-5972757804FB}">
      <dgm:prSet/>
      <dgm:spPr/>
      <dgm:t>
        <a:bodyPr/>
        <a:lstStyle/>
        <a:p>
          <a:endParaRPr lang="nl-BE"/>
        </a:p>
      </dgm:t>
    </dgm:pt>
    <dgm:pt modelId="{2AD835B2-4980-49A0-B3C4-5816815395ED}" type="sibTrans" cxnId="{5F2A5F59-DEE8-4E76-B30B-5972757804FB}">
      <dgm:prSet/>
      <dgm:spPr/>
      <dgm:t>
        <a:bodyPr/>
        <a:lstStyle/>
        <a:p>
          <a:endParaRPr lang="nl-BE"/>
        </a:p>
      </dgm:t>
    </dgm:pt>
    <dgm:pt modelId="{F3B2A3D5-B256-4AE8-90D9-C11C3904FC50}" type="pres">
      <dgm:prSet presAssocID="{F3479AFE-4333-4F11-ACA9-7C5A6035B534}" presName="linear" presStyleCnt="0">
        <dgm:presLayoutVars>
          <dgm:dir/>
          <dgm:resizeHandles val="exact"/>
        </dgm:presLayoutVars>
      </dgm:prSet>
      <dgm:spPr/>
    </dgm:pt>
    <dgm:pt modelId="{A80E18FB-1CF7-45C8-A17F-0564E6191175}" type="pres">
      <dgm:prSet presAssocID="{20A4B1ED-5FEC-46CE-9BC7-C208DE988D7C}" presName="comp" presStyleCnt="0"/>
      <dgm:spPr/>
    </dgm:pt>
    <dgm:pt modelId="{40B98F79-57DC-4D38-8F64-C2D1DF2F406C}" type="pres">
      <dgm:prSet presAssocID="{20A4B1ED-5FEC-46CE-9BC7-C208DE988D7C}" presName="box" presStyleLbl="node1" presStyleIdx="0" presStyleCnt="5"/>
      <dgm:spPr/>
    </dgm:pt>
    <dgm:pt modelId="{AF5D9CB9-59EA-47FF-ADB3-4BC8A28A8F62}" type="pres">
      <dgm:prSet presAssocID="{20A4B1ED-5FEC-46CE-9BC7-C208DE988D7C}" presName="img" presStyleLbl="fgImgPlace1" presStyleIdx="0" presStyleCnt="5"/>
      <dgm:spPr>
        <a:blipFill>
          <a:blip xmlns:r="http://schemas.openxmlformats.org/officeDocument/2006/relationships" r:embed="rId1">
            <a:alphaModFix/>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t="-7000" b="-7000"/>
          </a:stretch>
        </a:blipFill>
      </dgm:spPr>
    </dgm:pt>
    <dgm:pt modelId="{A2B23FAA-1AC0-483D-91A2-F55E96DA0CD7}" type="pres">
      <dgm:prSet presAssocID="{20A4B1ED-5FEC-46CE-9BC7-C208DE988D7C}" presName="text" presStyleLbl="node1" presStyleIdx="0" presStyleCnt="5">
        <dgm:presLayoutVars>
          <dgm:bulletEnabled val="1"/>
        </dgm:presLayoutVars>
      </dgm:prSet>
      <dgm:spPr/>
    </dgm:pt>
    <dgm:pt modelId="{8DF3E69A-1FE3-484D-ABE1-2E497ED65670}" type="pres">
      <dgm:prSet presAssocID="{4FED9D06-D633-4B06-B9CC-D86DCFD16EC9}" presName="spacer" presStyleCnt="0"/>
      <dgm:spPr/>
    </dgm:pt>
    <dgm:pt modelId="{4AC97635-5C99-4B9B-A5C9-F1D039644E4A}" type="pres">
      <dgm:prSet presAssocID="{193C85D0-C959-4CAC-9BCC-224B2252760B}" presName="comp" presStyleCnt="0"/>
      <dgm:spPr/>
    </dgm:pt>
    <dgm:pt modelId="{CBEA087E-5D53-4CCA-9CC0-4828CC1F34E4}" type="pres">
      <dgm:prSet presAssocID="{193C85D0-C959-4CAC-9BCC-224B2252760B}" presName="box" presStyleLbl="node1" presStyleIdx="1" presStyleCnt="5"/>
      <dgm:spPr/>
    </dgm:pt>
    <dgm:pt modelId="{E225C924-805D-442D-8643-23390A2DB937}" type="pres">
      <dgm:prSet presAssocID="{193C85D0-C959-4CAC-9BCC-224B2252760B}" presName="img"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dgm:spPr>
      <dgm:extLst>
        <a:ext uri="{E40237B7-FDA0-4F09-8148-C483321AD2D9}">
          <dgm14:cNvPr xmlns:dgm14="http://schemas.microsoft.com/office/drawing/2010/diagram" id="0" name="" descr="Formeel shirt met effen opvulling"/>
        </a:ext>
      </dgm:extLst>
    </dgm:pt>
    <dgm:pt modelId="{141F984A-7C57-4042-ADAB-DF0C5699FC87}" type="pres">
      <dgm:prSet presAssocID="{193C85D0-C959-4CAC-9BCC-224B2252760B}" presName="text" presStyleLbl="node1" presStyleIdx="1" presStyleCnt="5">
        <dgm:presLayoutVars>
          <dgm:bulletEnabled val="1"/>
        </dgm:presLayoutVars>
      </dgm:prSet>
      <dgm:spPr/>
    </dgm:pt>
    <dgm:pt modelId="{ADB6FC3C-48A9-48D3-907D-9D1EA0DDD460}" type="pres">
      <dgm:prSet presAssocID="{4AB9D13F-500F-4EAB-AF7D-B91F08BC3D01}" presName="spacer" presStyleCnt="0"/>
      <dgm:spPr/>
    </dgm:pt>
    <dgm:pt modelId="{CA43C949-FBF3-488B-AC66-D1F7CA046847}" type="pres">
      <dgm:prSet presAssocID="{2B91E811-11A5-44B5-95F3-93F063C211F5}" presName="comp" presStyleCnt="0"/>
      <dgm:spPr/>
    </dgm:pt>
    <dgm:pt modelId="{BFC7F760-8A7B-434C-B5EC-F7F86B37F396}" type="pres">
      <dgm:prSet presAssocID="{2B91E811-11A5-44B5-95F3-93F063C211F5}" presName="box" presStyleLbl="node1" presStyleIdx="2" presStyleCnt="5"/>
      <dgm:spPr/>
    </dgm:pt>
    <dgm:pt modelId="{F22279BC-5861-4996-B495-460D01098B12}" type="pres">
      <dgm:prSet presAssocID="{2B91E811-11A5-44B5-95F3-93F063C211F5}" presName="img" presStyleLbl="fgImgPlace1" presStyleIdx="2" presStyleCnt="5"/>
      <dgm:spPr>
        <a:blipFill>
          <a:blip xmlns:r="http://schemas.openxmlformats.org/officeDocument/2006/relationships" r:embed="rId5">
            <a:alphaModFix/>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3000" r="-3000"/>
          </a:stretch>
        </a:blipFill>
      </dgm:spPr>
      <dgm:extLst>
        <a:ext uri="{E40237B7-FDA0-4F09-8148-C483321AD2D9}">
          <dgm14:cNvPr xmlns:dgm14="http://schemas.microsoft.com/office/drawing/2010/diagram" id="0" name="" descr="Handdoek met effen opvulling"/>
        </a:ext>
      </dgm:extLst>
    </dgm:pt>
    <dgm:pt modelId="{0A3B5F4D-5292-4E27-814F-E8F09D220BAE}" type="pres">
      <dgm:prSet presAssocID="{2B91E811-11A5-44B5-95F3-93F063C211F5}" presName="text" presStyleLbl="node1" presStyleIdx="2" presStyleCnt="5">
        <dgm:presLayoutVars>
          <dgm:bulletEnabled val="1"/>
        </dgm:presLayoutVars>
      </dgm:prSet>
      <dgm:spPr/>
    </dgm:pt>
    <dgm:pt modelId="{8250C592-D55A-46DE-B677-CA04731020B6}" type="pres">
      <dgm:prSet presAssocID="{2AD835B2-4980-49A0-B3C4-5816815395ED}" presName="spacer" presStyleCnt="0"/>
      <dgm:spPr/>
    </dgm:pt>
    <dgm:pt modelId="{D8B65CF1-EE83-4C8E-812C-65F529B212B3}" type="pres">
      <dgm:prSet presAssocID="{E51A0BDC-602F-47E3-AC44-C5F7CEAE9443}" presName="comp" presStyleCnt="0"/>
      <dgm:spPr/>
    </dgm:pt>
    <dgm:pt modelId="{5BBDB62E-5376-4BA5-A356-29AE1C46A0FE}" type="pres">
      <dgm:prSet presAssocID="{E51A0BDC-602F-47E3-AC44-C5F7CEAE9443}" presName="box" presStyleLbl="node1" presStyleIdx="3" presStyleCnt="5"/>
      <dgm:spPr/>
    </dgm:pt>
    <dgm:pt modelId="{B060FA98-4D03-4861-846E-AE5A16491352}" type="pres">
      <dgm:prSet presAssocID="{E51A0BDC-602F-47E3-AC44-C5F7CEAE9443}" presName="img"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3000" r="-3000"/>
          </a:stretch>
        </a:blipFill>
      </dgm:spPr>
      <dgm:extLst>
        <a:ext uri="{E40237B7-FDA0-4F09-8148-C483321AD2D9}">
          <dgm14:cNvPr xmlns:dgm14="http://schemas.microsoft.com/office/drawing/2010/diagram" id="0" name="" descr="Gebarentaal met effen opvulling"/>
        </a:ext>
      </dgm:extLst>
    </dgm:pt>
    <dgm:pt modelId="{7A1016E3-7A36-495D-9F33-C728EA577ACF}" type="pres">
      <dgm:prSet presAssocID="{E51A0BDC-602F-47E3-AC44-C5F7CEAE9443}" presName="text" presStyleLbl="node1" presStyleIdx="3" presStyleCnt="5">
        <dgm:presLayoutVars>
          <dgm:bulletEnabled val="1"/>
        </dgm:presLayoutVars>
      </dgm:prSet>
      <dgm:spPr/>
    </dgm:pt>
    <dgm:pt modelId="{97BF0D67-24A6-4AE0-9008-46B27615074F}" type="pres">
      <dgm:prSet presAssocID="{ACA66AB1-04A3-4FA2-AF04-30EE42BC097B}" presName="spacer" presStyleCnt="0"/>
      <dgm:spPr/>
    </dgm:pt>
    <dgm:pt modelId="{2AF606F0-75CC-43B3-A715-E9B1BE58EE34}" type="pres">
      <dgm:prSet presAssocID="{0E9675B0-27BD-481C-8B31-9E94A0D8D49F}" presName="comp" presStyleCnt="0"/>
      <dgm:spPr/>
    </dgm:pt>
    <dgm:pt modelId="{376BA21F-1199-4910-8B0D-B15CBA3330E1}" type="pres">
      <dgm:prSet presAssocID="{0E9675B0-27BD-481C-8B31-9E94A0D8D49F}" presName="box" presStyleLbl="node1" presStyleIdx="4" presStyleCnt="5"/>
      <dgm:spPr/>
    </dgm:pt>
    <dgm:pt modelId="{43AB77C6-590E-4282-A008-4FD806C15A8C}" type="pres">
      <dgm:prSet presAssocID="{0E9675B0-27BD-481C-8B31-9E94A0D8D49F}" presName="img"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3000" r="-3000"/>
          </a:stretch>
        </a:blipFill>
      </dgm:spPr>
      <dgm:extLst>
        <a:ext uri="{E40237B7-FDA0-4F09-8148-C483321AD2D9}">
          <dgm14:cNvPr xmlns:dgm14="http://schemas.microsoft.com/office/drawing/2010/diagram" id="0" name="" descr="Olievat met effen opvulling"/>
        </a:ext>
      </dgm:extLst>
    </dgm:pt>
    <dgm:pt modelId="{B1F925CB-5F5D-436D-A215-91B1E26E84C6}" type="pres">
      <dgm:prSet presAssocID="{0E9675B0-27BD-481C-8B31-9E94A0D8D49F}" presName="text" presStyleLbl="node1" presStyleIdx="4" presStyleCnt="5">
        <dgm:presLayoutVars>
          <dgm:bulletEnabled val="1"/>
        </dgm:presLayoutVars>
      </dgm:prSet>
      <dgm:spPr/>
    </dgm:pt>
  </dgm:ptLst>
  <dgm:cxnLst>
    <dgm:cxn modelId="{D3107B00-21E9-48C3-93E4-118FF614FC13}" type="presOf" srcId="{193C85D0-C959-4CAC-9BCC-224B2252760B}" destId="{141F984A-7C57-4042-ADAB-DF0C5699FC87}" srcOrd="1" destOrd="0" presId="urn:microsoft.com/office/officeart/2005/8/layout/vList4"/>
    <dgm:cxn modelId="{B07E8C66-B285-4868-9FDA-16B2CD1F31F6}" type="presOf" srcId="{2B91E811-11A5-44B5-95F3-93F063C211F5}" destId="{0A3B5F4D-5292-4E27-814F-E8F09D220BAE}" srcOrd="1" destOrd="0" presId="urn:microsoft.com/office/officeart/2005/8/layout/vList4"/>
    <dgm:cxn modelId="{4637544A-7F3F-4100-9478-8E3C77AEB55A}" srcId="{F3479AFE-4333-4F11-ACA9-7C5A6035B534}" destId="{20A4B1ED-5FEC-46CE-9BC7-C208DE988D7C}" srcOrd="0" destOrd="0" parTransId="{EED04E65-3CE7-4826-B103-4E661C2A6B35}" sibTransId="{4FED9D06-D633-4B06-B9CC-D86DCFD16EC9}"/>
    <dgm:cxn modelId="{A345B16E-7041-402D-B8E7-403D27C05EF3}" type="presOf" srcId="{E51A0BDC-602F-47E3-AC44-C5F7CEAE9443}" destId="{7A1016E3-7A36-495D-9F33-C728EA577ACF}" srcOrd="1" destOrd="0" presId="urn:microsoft.com/office/officeart/2005/8/layout/vList4"/>
    <dgm:cxn modelId="{B8B8C856-E54D-4493-9F35-A72D6B7553C3}" type="presOf" srcId="{E51A0BDC-602F-47E3-AC44-C5F7CEAE9443}" destId="{5BBDB62E-5376-4BA5-A356-29AE1C46A0FE}" srcOrd="0" destOrd="0" presId="urn:microsoft.com/office/officeart/2005/8/layout/vList4"/>
    <dgm:cxn modelId="{E6CE0258-BFB6-4C36-8B90-3D3A69E8BE98}" srcId="{F3479AFE-4333-4F11-ACA9-7C5A6035B534}" destId="{E51A0BDC-602F-47E3-AC44-C5F7CEAE9443}" srcOrd="3" destOrd="0" parTransId="{8C85E4CF-66E7-4B49-9BDB-5E702167E11F}" sibTransId="{ACA66AB1-04A3-4FA2-AF04-30EE42BC097B}"/>
    <dgm:cxn modelId="{5F2A5F59-DEE8-4E76-B30B-5972757804FB}" srcId="{F3479AFE-4333-4F11-ACA9-7C5A6035B534}" destId="{2B91E811-11A5-44B5-95F3-93F063C211F5}" srcOrd="2" destOrd="0" parTransId="{304A91CB-09A9-4148-AC50-EACA8885A134}" sibTransId="{2AD835B2-4980-49A0-B3C4-5816815395ED}"/>
    <dgm:cxn modelId="{B142D379-26A5-44C8-8E32-41D69100FC12}" type="presOf" srcId="{0E9675B0-27BD-481C-8B31-9E94A0D8D49F}" destId="{376BA21F-1199-4910-8B0D-B15CBA3330E1}" srcOrd="0" destOrd="0" presId="urn:microsoft.com/office/officeart/2005/8/layout/vList4"/>
    <dgm:cxn modelId="{06FB347C-BBCC-4CD6-9FF3-18CF7346BE53}" srcId="{F3479AFE-4333-4F11-ACA9-7C5A6035B534}" destId="{0E9675B0-27BD-481C-8B31-9E94A0D8D49F}" srcOrd="4" destOrd="0" parTransId="{76C44D5E-83F0-4F7B-9EE3-72A3724477AE}" sibTransId="{966A1537-8AE5-4A2A-9D48-E1A7149038AD}"/>
    <dgm:cxn modelId="{79A86B93-38D8-4885-A5E8-7F017F4735EC}" type="presOf" srcId="{20A4B1ED-5FEC-46CE-9BC7-C208DE988D7C}" destId="{A2B23FAA-1AC0-483D-91A2-F55E96DA0CD7}" srcOrd="1" destOrd="0" presId="urn:microsoft.com/office/officeart/2005/8/layout/vList4"/>
    <dgm:cxn modelId="{E0A4F5AB-D684-494F-B95A-EC8CA685FFBD}" srcId="{F3479AFE-4333-4F11-ACA9-7C5A6035B534}" destId="{193C85D0-C959-4CAC-9BCC-224B2252760B}" srcOrd="1" destOrd="0" parTransId="{6AE434C0-74FB-42B0-B4C7-39BD879F7CE1}" sibTransId="{4AB9D13F-500F-4EAB-AF7D-B91F08BC3D01}"/>
    <dgm:cxn modelId="{3B8EB0BE-E082-4C64-B5AB-82B7C0E27322}" type="presOf" srcId="{0E9675B0-27BD-481C-8B31-9E94A0D8D49F}" destId="{B1F925CB-5F5D-436D-A215-91B1E26E84C6}" srcOrd="1" destOrd="0" presId="urn:microsoft.com/office/officeart/2005/8/layout/vList4"/>
    <dgm:cxn modelId="{BB8E09D5-D308-4225-BF9B-AFED83676CC2}" type="presOf" srcId="{2B91E811-11A5-44B5-95F3-93F063C211F5}" destId="{BFC7F760-8A7B-434C-B5EC-F7F86B37F396}" srcOrd="0" destOrd="0" presId="urn:microsoft.com/office/officeart/2005/8/layout/vList4"/>
    <dgm:cxn modelId="{F968C2DC-E2F6-4D52-A1F9-D1343795B91C}" type="presOf" srcId="{20A4B1ED-5FEC-46CE-9BC7-C208DE988D7C}" destId="{40B98F79-57DC-4D38-8F64-C2D1DF2F406C}" srcOrd="0" destOrd="0" presId="urn:microsoft.com/office/officeart/2005/8/layout/vList4"/>
    <dgm:cxn modelId="{D64517FA-0C05-420A-93D1-32284B1EDE8E}" type="presOf" srcId="{F3479AFE-4333-4F11-ACA9-7C5A6035B534}" destId="{F3B2A3D5-B256-4AE8-90D9-C11C3904FC50}" srcOrd="0" destOrd="0" presId="urn:microsoft.com/office/officeart/2005/8/layout/vList4"/>
    <dgm:cxn modelId="{C5DC32FB-C251-4322-85B5-9AD9ABEEA600}" type="presOf" srcId="{193C85D0-C959-4CAC-9BCC-224B2252760B}" destId="{CBEA087E-5D53-4CCA-9CC0-4828CC1F34E4}" srcOrd="0" destOrd="0" presId="urn:microsoft.com/office/officeart/2005/8/layout/vList4"/>
    <dgm:cxn modelId="{242F3998-0EE9-4727-9457-56351F22A329}" type="presParOf" srcId="{F3B2A3D5-B256-4AE8-90D9-C11C3904FC50}" destId="{A80E18FB-1CF7-45C8-A17F-0564E6191175}" srcOrd="0" destOrd="0" presId="urn:microsoft.com/office/officeart/2005/8/layout/vList4"/>
    <dgm:cxn modelId="{5F33E56C-AD3D-4C78-97C9-AF7CD47139E4}" type="presParOf" srcId="{A80E18FB-1CF7-45C8-A17F-0564E6191175}" destId="{40B98F79-57DC-4D38-8F64-C2D1DF2F406C}" srcOrd="0" destOrd="0" presId="urn:microsoft.com/office/officeart/2005/8/layout/vList4"/>
    <dgm:cxn modelId="{2385BE3A-38BD-4D24-B7C0-466E174D964E}" type="presParOf" srcId="{A80E18FB-1CF7-45C8-A17F-0564E6191175}" destId="{AF5D9CB9-59EA-47FF-ADB3-4BC8A28A8F62}" srcOrd="1" destOrd="0" presId="urn:microsoft.com/office/officeart/2005/8/layout/vList4"/>
    <dgm:cxn modelId="{94819AD2-8F09-4994-B9C1-AE76931C21F8}" type="presParOf" srcId="{A80E18FB-1CF7-45C8-A17F-0564E6191175}" destId="{A2B23FAA-1AC0-483D-91A2-F55E96DA0CD7}" srcOrd="2" destOrd="0" presId="urn:microsoft.com/office/officeart/2005/8/layout/vList4"/>
    <dgm:cxn modelId="{791546BC-61B0-429C-9A0E-F314B65E916D}" type="presParOf" srcId="{F3B2A3D5-B256-4AE8-90D9-C11C3904FC50}" destId="{8DF3E69A-1FE3-484D-ABE1-2E497ED65670}" srcOrd="1" destOrd="0" presId="urn:microsoft.com/office/officeart/2005/8/layout/vList4"/>
    <dgm:cxn modelId="{1A0F042C-546B-4D9B-A33D-5924EA164959}" type="presParOf" srcId="{F3B2A3D5-B256-4AE8-90D9-C11C3904FC50}" destId="{4AC97635-5C99-4B9B-A5C9-F1D039644E4A}" srcOrd="2" destOrd="0" presId="urn:microsoft.com/office/officeart/2005/8/layout/vList4"/>
    <dgm:cxn modelId="{CDD806E6-C387-4AFA-B72F-5689862FCEA6}" type="presParOf" srcId="{4AC97635-5C99-4B9B-A5C9-F1D039644E4A}" destId="{CBEA087E-5D53-4CCA-9CC0-4828CC1F34E4}" srcOrd="0" destOrd="0" presId="urn:microsoft.com/office/officeart/2005/8/layout/vList4"/>
    <dgm:cxn modelId="{6ED1C807-802B-4B42-8B2E-CB95828078A9}" type="presParOf" srcId="{4AC97635-5C99-4B9B-A5C9-F1D039644E4A}" destId="{E225C924-805D-442D-8643-23390A2DB937}" srcOrd="1" destOrd="0" presId="urn:microsoft.com/office/officeart/2005/8/layout/vList4"/>
    <dgm:cxn modelId="{5FED5ACC-76BC-4411-B63D-AC80154059BF}" type="presParOf" srcId="{4AC97635-5C99-4B9B-A5C9-F1D039644E4A}" destId="{141F984A-7C57-4042-ADAB-DF0C5699FC87}" srcOrd="2" destOrd="0" presId="urn:microsoft.com/office/officeart/2005/8/layout/vList4"/>
    <dgm:cxn modelId="{ACB3B5B4-70ED-4045-80AD-F8AB8A4F5323}" type="presParOf" srcId="{F3B2A3D5-B256-4AE8-90D9-C11C3904FC50}" destId="{ADB6FC3C-48A9-48D3-907D-9D1EA0DDD460}" srcOrd="3" destOrd="0" presId="urn:microsoft.com/office/officeart/2005/8/layout/vList4"/>
    <dgm:cxn modelId="{DCAC6390-11D0-47AC-B5B7-C352B15D4003}" type="presParOf" srcId="{F3B2A3D5-B256-4AE8-90D9-C11C3904FC50}" destId="{CA43C949-FBF3-488B-AC66-D1F7CA046847}" srcOrd="4" destOrd="0" presId="urn:microsoft.com/office/officeart/2005/8/layout/vList4"/>
    <dgm:cxn modelId="{DB8278BB-3234-48E2-B381-0213252A7ECC}" type="presParOf" srcId="{CA43C949-FBF3-488B-AC66-D1F7CA046847}" destId="{BFC7F760-8A7B-434C-B5EC-F7F86B37F396}" srcOrd="0" destOrd="0" presId="urn:microsoft.com/office/officeart/2005/8/layout/vList4"/>
    <dgm:cxn modelId="{27030226-118A-49F6-B7EF-73BBB66F5D40}" type="presParOf" srcId="{CA43C949-FBF3-488B-AC66-D1F7CA046847}" destId="{F22279BC-5861-4996-B495-460D01098B12}" srcOrd="1" destOrd="0" presId="urn:microsoft.com/office/officeart/2005/8/layout/vList4"/>
    <dgm:cxn modelId="{90FB4416-D90E-46F1-9904-B838AAD6D4BD}" type="presParOf" srcId="{CA43C949-FBF3-488B-AC66-D1F7CA046847}" destId="{0A3B5F4D-5292-4E27-814F-E8F09D220BAE}" srcOrd="2" destOrd="0" presId="urn:microsoft.com/office/officeart/2005/8/layout/vList4"/>
    <dgm:cxn modelId="{FDF2935E-DD56-494C-914A-DD78ECB14E40}" type="presParOf" srcId="{F3B2A3D5-B256-4AE8-90D9-C11C3904FC50}" destId="{8250C592-D55A-46DE-B677-CA04731020B6}" srcOrd="5" destOrd="0" presId="urn:microsoft.com/office/officeart/2005/8/layout/vList4"/>
    <dgm:cxn modelId="{A246AEB1-5E62-440A-9420-ED1289F807FE}" type="presParOf" srcId="{F3B2A3D5-B256-4AE8-90D9-C11C3904FC50}" destId="{D8B65CF1-EE83-4C8E-812C-65F529B212B3}" srcOrd="6" destOrd="0" presId="urn:microsoft.com/office/officeart/2005/8/layout/vList4"/>
    <dgm:cxn modelId="{F5741B90-7840-4D9C-8982-B24419603045}" type="presParOf" srcId="{D8B65CF1-EE83-4C8E-812C-65F529B212B3}" destId="{5BBDB62E-5376-4BA5-A356-29AE1C46A0FE}" srcOrd="0" destOrd="0" presId="urn:microsoft.com/office/officeart/2005/8/layout/vList4"/>
    <dgm:cxn modelId="{8EA55F73-3384-448A-8B12-E8E6AD60311F}" type="presParOf" srcId="{D8B65CF1-EE83-4C8E-812C-65F529B212B3}" destId="{B060FA98-4D03-4861-846E-AE5A16491352}" srcOrd="1" destOrd="0" presId="urn:microsoft.com/office/officeart/2005/8/layout/vList4"/>
    <dgm:cxn modelId="{4AAC6241-ED10-4B8E-975D-80BEA4D0B2F7}" type="presParOf" srcId="{D8B65CF1-EE83-4C8E-812C-65F529B212B3}" destId="{7A1016E3-7A36-495D-9F33-C728EA577ACF}" srcOrd="2" destOrd="0" presId="urn:microsoft.com/office/officeart/2005/8/layout/vList4"/>
    <dgm:cxn modelId="{E8B65C2B-AA0B-4195-B8AD-08358D171FAD}" type="presParOf" srcId="{F3B2A3D5-B256-4AE8-90D9-C11C3904FC50}" destId="{97BF0D67-24A6-4AE0-9008-46B27615074F}" srcOrd="7" destOrd="0" presId="urn:microsoft.com/office/officeart/2005/8/layout/vList4"/>
    <dgm:cxn modelId="{A1A4304E-6A40-496A-B39F-E3A574EAAE50}" type="presParOf" srcId="{F3B2A3D5-B256-4AE8-90D9-C11C3904FC50}" destId="{2AF606F0-75CC-43B3-A715-E9B1BE58EE34}" srcOrd="8" destOrd="0" presId="urn:microsoft.com/office/officeart/2005/8/layout/vList4"/>
    <dgm:cxn modelId="{1DDB0F3E-B276-4320-9D5A-D17B04DBBBF2}" type="presParOf" srcId="{2AF606F0-75CC-43B3-A715-E9B1BE58EE34}" destId="{376BA21F-1199-4910-8B0D-B15CBA3330E1}" srcOrd="0" destOrd="0" presId="urn:microsoft.com/office/officeart/2005/8/layout/vList4"/>
    <dgm:cxn modelId="{A445B9E4-14A6-4076-B936-D627CB9A670A}" type="presParOf" srcId="{2AF606F0-75CC-43B3-A715-E9B1BE58EE34}" destId="{43AB77C6-590E-4282-A008-4FD806C15A8C}" srcOrd="1" destOrd="0" presId="urn:microsoft.com/office/officeart/2005/8/layout/vList4"/>
    <dgm:cxn modelId="{FEF2E8D0-0EBB-4951-9B7B-899CF53D17BE}" type="presParOf" srcId="{2AF606F0-75CC-43B3-A715-E9B1BE58EE34}" destId="{B1F925CB-5F5D-436D-A215-91B1E26E84C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6E502-AB45-458E-A8BB-8A902356E580}">
      <dsp:nvSpPr>
        <dsp:cNvPr id="0" name=""/>
        <dsp:cNvSpPr/>
      </dsp:nvSpPr>
      <dsp:spPr>
        <a:xfrm>
          <a:off x="0" y="3658694"/>
          <a:ext cx="3862903" cy="80043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BE" sz="1800" kern="1200"/>
            <a:t>Valorlub betaalt de premie uiterlijk 20 dagen na de aanvraag</a:t>
          </a:r>
        </a:p>
      </dsp:txBody>
      <dsp:txXfrm>
        <a:off x="0" y="3658694"/>
        <a:ext cx="3862903" cy="800432"/>
      </dsp:txXfrm>
    </dsp:sp>
    <dsp:sp modelId="{49C6CBAB-4BCE-4164-9D48-E105E799C35E}">
      <dsp:nvSpPr>
        <dsp:cNvPr id="0" name=""/>
        <dsp:cNvSpPr/>
      </dsp:nvSpPr>
      <dsp:spPr>
        <a:xfrm rot="10800000">
          <a:off x="0" y="2439635"/>
          <a:ext cx="3862903" cy="1231065"/>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BE" sz="1800" kern="1200"/>
            <a:t>Voer de unieke code in op Valorlub.be vanaf eind april het volgende jaar</a:t>
          </a:r>
        </a:p>
      </dsp:txBody>
      <dsp:txXfrm rot="10800000">
        <a:off x="0" y="2439635"/>
        <a:ext cx="3862903" cy="799909"/>
      </dsp:txXfrm>
    </dsp:sp>
    <dsp:sp modelId="{2AADC75C-F2CB-4CA6-8956-2DD4F0E81566}">
      <dsp:nvSpPr>
        <dsp:cNvPr id="0" name=""/>
        <dsp:cNvSpPr/>
      </dsp:nvSpPr>
      <dsp:spPr>
        <a:xfrm rot="10800000">
          <a:off x="0" y="1220575"/>
          <a:ext cx="3862903" cy="1231065"/>
        </a:xfrm>
        <a:prstGeom prst="upArrowCallou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BE" sz="1800" kern="1200"/>
            <a:t>Valorlub stuurt een unieke code</a:t>
          </a:r>
        </a:p>
      </dsp:txBody>
      <dsp:txXfrm rot="10800000">
        <a:off x="0" y="1220575"/>
        <a:ext cx="3862903" cy="799909"/>
      </dsp:txXfrm>
    </dsp:sp>
    <dsp:sp modelId="{D3996FD3-472A-44BA-8E6E-104554301F30}">
      <dsp:nvSpPr>
        <dsp:cNvPr id="0" name=""/>
        <dsp:cNvSpPr/>
      </dsp:nvSpPr>
      <dsp:spPr>
        <a:xfrm rot="10800000">
          <a:off x="0" y="2"/>
          <a:ext cx="3862903" cy="1231065"/>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BE" sz="1800" kern="1200" dirty="0" err="1"/>
            <a:t>Ophaling</a:t>
          </a:r>
          <a:r>
            <a:rPr lang="nl-BE" sz="1800" kern="1200" dirty="0"/>
            <a:t> afvalolie huidige jaar</a:t>
          </a:r>
        </a:p>
      </dsp:txBody>
      <dsp:txXfrm rot="10800000">
        <a:off x="0" y="2"/>
        <a:ext cx="3862903" cy="799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1A628-8A01-4E9E-82B7-C60032BC6A6F}">
      <dsp:nvSpPr>
        <dsp:cNvPr id="0" name=""/>
        <dsp:cNvSpPr/>
      </dsp:nvSpPr>
      <dsp:spPr>
        <a:xfrm>
          <a:off x="2881" y="0"/>
          <a:ext cx="3899781" cy="7350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NL" sz="2800" kern="1200" dirty="0"/>
            <a:t>Bv. 2024</a:t>
          </a:r>
          <a:endParaRPr lang="nl-BE" sz="2800" kern="1200" dirty="0"/>
        </a:p>
      </dsp:txBody>
      <dsp:txXfrm>
        <a:off x="24409" y="21528"/>
        <a:ext cx="3856725" cy="691947"/>
      </dsp:txXfrm>
    </dsp:sp>
    <dsp:sp modelId="{9D1A7F50-EA77-4E8A-9406-FFE22C8D6186}">
      <dsp:nvSpPr>
        <dsp:cNvPr id="0" name=""/>
        <dsp:cNvSpPr/>
      </dsp:nvSpPr>
      <dsp:spPr>
        <a:xfrm>
          <a:off x="1440" y="804839"/>
          <a:ext cx="1871296" cy="73500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a:t>0 – 1.000 liter</a:t>
          </a:r>
          <a:endParaRPr lang="nl-BE" sz="1900" kern="1200" dirty="0"/>
        </a:p>
      </dsp:txBody>
      <dsp:txXfrm>
        <a:off x="22968" y="826367"/>
        <a:ext cx="1828240" cy="691947"/>
      </dsp:txXfrm>
    </dsp:sp>
    <dsp:sp modelId="{5845F584-81D2-410A-ABB9-7EAA3FC4B3CA}">
      <dsp:nvSpPr>
        <dsp:cNvPr id="0" name=""/>
        <dsp:cNvSpPr/>
      </dsp:nvSpPr>
      <dsp:spPr>
        <a:xfrm>
          <a:off x="1440" y="1608353"/>
          <a:ext cx="1871296" cy="73500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a:latin typeface="Calibri" panose="020F0502020204030204" pitchFamily="34" charset="0"/>
              <a:ea typeface="Calibri" panose="020F0502020204030204" pitchFamily="34" charset="0"/>
              <a:cs typeface="Calibri" panose="020F0502020204030204" pitchFamily="34" charset="0"/>
            </a:rPr>
            <a:t>€ </a:t>
          </a:r>
          <a:r>
            <a:rPr lang="nl-NL" sz="1900" kern="1200" dirty="0"/>
            <a:t>165</a:t>
          </a:r>
          <a:endParaRPr lang="nl-BE" sz="1900" kern="1200" dirty="0"/>
        </a:p>
      </dsp:txBody>
      <dsp:txXfrm>
        <a:off x="22968" y="1629881"/>
        <a:ext cx="1828240" cy="691947"/>
      </dsp:txXfrm>
    </dsp:sp>
    <dsp:sp modelId="{8896D0E1-A5E4-4BA6-AA5D-58057A20C638}">
      <dsp:nvSpPr>
        <dsp:cNvPr id="0" name=""/>
        <dsp:cNvSpPr/>
      </dsp:nvSpPr>
      <dsp:spPr>
        <a:xfrm>
          <a:off x="2029925" y="804839"/>
          <a:ext cx="1871296" cy="73500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a:t>1.001 – 3.500 liter</a:t>
          </a:r>
          <a:endParaRPr lang="nl-BE" sz="1900" kern="1200" dirty="0"/>
        </a:p>
      </dsp:txBody>
      <dsp:txXfrm>
        <a:off x="2051453" y="826367"/>
        <a:ext cx="1828240" cy="691947"/>
      </dsp:txXfrm>
    </dsp:sp>
    <dsp:sp modelId="{3A1A28CA-9E6C-4456-94C1-33AB7851E0FE}">
      <dsp:nvSpPr>
        <dsp:cNvPr id="0" name=""/>
        <dsp:cNvSpPr/>
      </dsp:nvSpPr>
      <dsp:spPr>
        <a:xfrm>
          <a:off x="2029925" y="1608353"/>
          <a:ext cx="1871296" cy="73500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a:latin typeface="Calibri" panose="020F0502020204030204" pitchFamily="34" charset="0"/>
              <a:ea typeface="Calibri" panose="020F0502020204030204" pitchFamily="34" charset="0"/>
              <a:cs typeface="Calibri" panose="020F0502020204030204" pitchFamily="34" charset="0"/>
            </a:rPr>
            <a:t>€ </a:t>
          </a:r>
          <a:r>
            <a:rPr lang="nl-NL" sz="1900" kern="1200" dirty="0"/>
            <a:t>180</a:t>
          </a:r>
          <a:endParaRPr lang="nl-BE" sz="1900" kern="1200" dirty="0"/>
        </a:p>
      </dsp:txBody>
      <dsp:txXfrm>
        <a:off x="2051453" y="1629881"/>
        <a:ext cx="1828240" cy="691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ACE19-03F8-44D2-9A6F-6A34468CBB34}">
      <dsp:nvSpPr>
        <dsp:cNvPr id="0" name=""/>
        <dsp:cNvSpPr/>
      </dsp:nvSpPr>
      <dsp:spPr>
        <a:xfrm>
          <a:off x="0" y="0"/>
          <a:ext cx="3561836" cy="1052359"/>
        </a:xfrm>
        <a:prstGeom prst="roundRect">
          <a:avLst>
            <a:gd name="adj" fmla="val 10000"/>
          </a:avLst>
        </a:prstGeom>
        <a:solidFill>
          <a:srgbClr val="AFCA1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76200" rIns="114300" bIns="76200" numCol="1" spcCol="1270" anchor="ctr" anchorCtr="0">
          <a:noAutofit/>
        </a:bodyPr>
        <a:lstStyle/>
        <a:p>
          <a:pPr marL="0" lvl="0" indent="0" algn="ctr" defTabSz="2667000">
            <a:lnSpc>
              <a:spcPct val="90000"/>
            </a:lnSpc>
            <a:spcBef>
              <a:spcPct val="0"/>
            </a:spcBef>
            <a:spcAft>
              <a:spcPct val="35000"/>
            </a:spcAft>
            <a:buNone/>
          </a:pPr>
          <a:r>
            <a:rPr lang="nl-BE" sz="6000" kern="1200" dirty="0"/>
            <a:t>DO'S</a:t>
          </a:r>
        </a:p>
      </dsp:txBody>
      <dsp:txXfrm>
        <a:off x="30823" y="30823"/>
        <a:ext cx="3500190" cy="990713"/>
      </dsp:txXfrm>
    </dsp:sp>
    <dsp:sp modelId="{34A96B41-B0C6-4B8E-8402-442EC3DCD57F}">
      <dsp:nvSpPr>
        <dsp:cNvPr id="0" name=""/>
        <dsp:cNvSpPr/>
      </dsp:nvSpPr>
      <dsp:spPr>
        <a:xfrm>
          <a:off x="356183" y="1052359"/>
          <a:ext cx="356428" cy="934431"/>
        </a:xfrm>
        <a:custGeom>
          <a:avLst/>
          <a:gdLst/>
          <a:ahLst/>
          <a:cxnLst/>
          <a:rect l="0" t="0" r="0" b="0"/>
          <a:pathLst>
            <a:path>
              <a:moveTo>
                <a:pt x="0" y="0"/>
              </a:moveTo>
              <a:lnTo>
                <a:pt x="0" y="934431"/>
              </a:lnTo>
              <a:lnTo>
                <a:pt x="356428" y="9344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2B0480-0791-45E1-A0C3-4A2AAE601E24}">
      <dsp:nvSpPr>
        <dsp:cNvPr id="0" name=""/>
        <dsp:cNvSpPr/>
      </dsp:nvSpPr>
      <dsp:spPr>
        <a:xfrm>
          <a:off x="712612" y="1460610"/>
          <a:ext cx="2516250" cy="1052359"/>
        </a:xfrm>
        <a:prstGeom prst="roundRect">
          <a:avLst>
            <a:gd name="adj" fmla="val 10000"/>
          </a:avLst>
        </a:prstGeom>
        <a:solidFill>
          <a:schemeClr val="accent3">
            <a:lumMod val="60000"/>
            <a:lumOff val="4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SzPts val="1000"/>
            <a:buFont typeface="Symbol" panose="05050102010706020507" pitchFamily="18" charset="2"/>
            <a:buNone/>
          </a:pPr>
          <a:r>
            <a:rPr lang="nl-BE" sz="1600" kern="1200" dirty="0"/>
            <a:t>Bewaar de afvalolie in een </a:t>
          </a:r>
          <a:r>
            <a:rPr lang="nl-BE" sz="1600" b="1" kern="1200" dirty="0"/>
            <a:t>opslagvat</a:t>
          </a:r>
          <a:r>
            <a:rPr lang="nl-BE" sz="1600" kern="1200" dirty="0">
              <a:latin typeface="Calibri"/>
            </a:rPr>
            <a:t> </a:t>
          </a:r>
          <a:r>
            <a:rPr lang="nl-BE" sz="1600" b="1" kern="1200" dirty="0"/>
            <a:t>dat voldoet aan alle wettelijke vereisten </a:t>
          </a:r>
          <a:br>
            <a:rPr lang="nl-BE" sz="1600" b="1" kern="1200" dirty="0"/>
          </a:br>
          <a:r>
            <a:rPr lang="nl-BE" sz="1600" b="1" kern="1200" dirty="0"/>
            <a:t>(= </a:t>
          </a:r>
          <a:r>
            <a:rPr lang="nl-BE" sz="1600" b="1" kern="1200" dirty="0" err="1"/>
            <a:t>recipiënt</a:t>
          </a:r>
          <a:r>
            <a:rPr lang="nl-BE" sz="1600" b="1" kern="1200" dirty="0"/>
            <a:t>).</a:t>
          </a:r>
        </a:p>
      </dsp:txBody>
      <dsp:txXfrm>
        <a:off x="743435" y="1491433"/>
        <a:ext cx="2454604" cy="990713"/>
      </dsp:txXfrm>
    </dsp:sp>
    <dsp:sp modelId="{26A10C5C-65E3-459A-9E74-EC1EE60F0129}">
      <dsp:nvSpPr>
        <dsp:cNvPr id="0" name=""/>
        <dsp:cNvSpPr/>
      </dsp:nvSpPr>
      <dsp:spPr>
        <a:xfrm>
          <a:off x="356183" y="1052359"/>
          <a:ext cx="356428" cy="2249880"/>
        </a:xfrm>
        <a:custGeom>
          <a:avLst/>
          <a:gdLst/>
          <a:ahLst/>
          <a:cxnLst/>
          <a:rect l="0" t="0" r="0" b="0"/>
          <a:pathLst>
            <a:path>
              <a:moveTo>
                <a:pt x="0" y="0"/>
              </a:moveTo>
              <a:lnTo>
                <a:pt x="0" y="2249880"/>
              </a:lnTo>
              <a:lnTo>
                <a:pt x="356428" y="224988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F0FFA0-085D-4E95-B92C-848BA10830EF}">
      <dsp:nvSpPr>
        <dsp:cNvPr id="0" name=""/>
        <dsp:cNvSpPr/>
      </dsp:nvSpPr>
      <dsp:spPr>
        <a:xfrm>
          <a:off x="712612" y="2776060"/>
          <a:ext cx="2500018" cy="1052359"/>
        </a:xfrm>
        <a:prstGeom prst="roundRect">
          <a:avLst>
            <a:gd name="adj" fmla="val 10000"/>
          </a:avLst>
        </a:prstGeom>
        <a:solidFill>
          <a:schemeClr val="accent3">
            <a:lumMod val="60000"/>
            <a:lumOff val="4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nl-BE" sz="1600" kern="1200" dirty="0"/>
            <a:t>Hou afvalolie steeds </a:t>
          </a:r>
          <a:r>
            <a:rPr lang="nl-BE" sz="1600" b="1" kern="1200" dirty="0"/>
            <a:t>gescheiden</a:t>
          </a:r>
          <a:r>
            <a:rPr lang="nl-BE" sz="1600" kern="1200" dirty="0"/>
            <a:t> van andere afvalstoffen.</a:t>
          </a:r>
        </a:p>
      </dsp:txBody>
      <dsp:txXfrm>
        <a:off x="743435" y="2806883"/>
        <a:ext cx="2438372" cy="990713"/>
      </dsp:txXfrm>
    </dsp:sp>
    <dsp:sp modelId="{6E057A35-F5CA-48C4-AF54-48ACFB0A83E0}">
      <dsp:nvSpPr>
        <dsp:cNvPr id="0" name=""/>
        <dsp:cNvSpPr/>
      </dsp:nvSpPr>
      <dsp:spPr>
        <a:xfrm>
          <a:off x="356183" y="1052359"/>
          <a:ext cx="356428" cy="3565329"/>
        </a:xfrm>
        <a:custGeom>
          <a:avLst/>
          <a:gdLst/>
          <a:ahLst/>
          <a:cxnLst/>
          <a:rect l="0" t="0" r="0" b="0"/>
          <a:pathLst>
            <a:path>
              <a:moveTo>
                <a:pt x="0" y="0"/>
              </a:moveTo>
              <a:lnTo>
                <a:pt x="0" y="3565329"/>
              </a:lnTo>
              <a:lnTo>
                <a:pt x="356428" y="356532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CFBFA3-7A7E-4C83-AB14-D7A78C70183E}">
      <dsp:nvSpPr>
        <dsp:cNvPr id="0" name=""/>
        <dsp:cNvSpPr/>
      </dsp:nvSpPr>
      <dsp:spPr>
        <a:xfrm>
          <a:off x="712612" y="4091509"/>
          <a:ext cx="2500035" cy="1052359"/>
        </a:xfrm>
        <a:prstGeom prst="roundRect">
          <a:avLst>
            <a:gd name="adj" fmla="val 10000"/>
          </a:avLst>
        </a:prstGeom>
        <a:solidFill>
          <a:schemeClr val="accent3">
            <a:lumMod val="60000"/>
            <a:lumOff val="4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nl-BE" sz="1600" kern="1200" dirty="0"/>
            <a:t>Leg je verplichte </a:t>
          </a:r>
          <a:r>
            <a:rPr lang="nl-BE" sz="1600" b="1" kern="1200" dirty="0"/>
            <a:t>afvalstoffenregister</a:t>
          </a:r>
          <a:r>
            <a:rPr lang="nl-BE" sz="1600" kern="1200" dirty="0"/>
            <a:t> aan.</a:t>
          </a:r>
        </a:p>
      </dsp:txBody>
      <dsp:txXfrm>
        <a:off x="743435" y="4122332"/>
        <a:ext cx="2438389" cy="990713"/>
      </dsp:txXfrm>
    </dsp:sp>
    <dsp:sp modelId="{FE067168-F50A-4599-9A73-8CBFF3C8560C}">
      <dsp:nvSpPr>
        <dsp:cNvPr id="0" name=""/>
        <dsp:cNvSpPr/>
      </dsp:nvSpPr>
      <dsp:spPr>
        <a:xfrm>
          <a:off x="4088506" y="18246"/>
          <a:ext cx="3608751" cy="1052359"/>
        </a:xfrm>
        <a:prstGeom prst="roundRect">
          <a:avLst>
            <a:gd name="adj" fmla="val 10000"/>
          </a:avLst>
        </a:prstGeom>
        <a:solidFill>
          <a:srgbClr val="E52B5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76200" rIns="114300" bIns="76200" numCol="1" spcCol="1270" anchor="ctr" anchorCtr="0">
          <a:noAutofit/>
        </a:bodyPr>
        <a:lstStyle/>
        <a:p>
          <a:pPr marL="0" lvl="0" indent="0" algn="ctr" defTabSz="2667000">
            <a:lnSpc>
              <a:spcPct val="90000"/>
            </a:lnSpc>
            <a:spcBef>
              <a:spcPct val="0"/>
            </a:spcBef>
            <a:spcAft>
              <a:spcPct val="35000"/>
            </a:spcAft>
            <a:buNone/>
          </a:pPr>
          <a:r>
            <a:rPr lang="nl-BE" sz="6000" kern="1200" dirty="0"/>
            <a:t>DON'TS</a:t>
          </a:r>
        </a:p>
      </dsp:txBody>
      <dsp:txXfrm>
        <a:off x="4119329" y="49069"/>
        <a:ext cx="3547105" cy="990713"/>
      </dsp:txXfrm>
    </dsp:sp>
    <dsp:sp modelId="{50D0A132-5ACC-474D-9D1B-792007BF4BA3}">
      <dsp:nvSpPr>
        <dsp:cNvPr id="0" name=""/>
        <dsp:cNvSpPr/>
      </dsp:nvSpPr>
      <dsp:spPr>
        <a:xfrm>
          <a:off x="4449381" y="1070606"/>
          <a:ext cx="360630" cy="1000920"/>
        </a:xfrm>
        <a:custGeom>
          <a:avLst/>
          <a:gdLst/>
          <a:ahLst/>
          <a:cxnLst/>
          <a:rect l="0" t="0" r="0" b="0"/>
          <a:pathLst>
            <a:path>
              <a:moveTo>
                <a:pt x="0" y="0"/>
              </a:moveTo>
              <a:lnTo>
                <a:pt x="0" y="1000920"/>
              </a:lnTo>
              <a:lnTo>
                <a:pt x="360630" y="10009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58D0F5-68D2-43F1-86EF-96E4C268550F}">
      <dsp:nvSpPr>
        <dsp:cNvPr id="0" name=""/>
        <dsp:cNvSpPr/>
      </dsp:nvSpPr>
      <dsp:spPr>
        <a:xfrm>
          <a:off x="4810012" y="1545346"/>
          <a:ext cx="2515475" cy="1052359"/>
        </a:xfrm>
        <a:prstGeom prst="roundRect">
          <a:avLst>
            <a:gd name="adj" fmla="val 10000"/>
          </a:avLst>
        </a:prstGeom>
        <a:solidFill>
          <a:schemeClr val="accent2">
            <a:lumMod val="40000"/>
            <a:lumOff val="6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SzPts val="1000"/>
            <a:buFont typeface="Symbol" panose="05050102010706020507" pitchFamily="18" charset="2"/>
            <a:buNone/>
          </a:pPr>
          <a:r>
            <a:rPr lang="nl-BE" sz="2000" kern="1200" dirty="0"/>
            <a:t>Lozen</a:t>
          </a:r>
        </a:p>
      </dsp:txBody>
      <dsp:txXfrm>
        <a:off x="4840835" y="1576169"/>
        <a:ext cx="2453829" cy="990713"/>
      </dsp:txXfrm>
    </dsp:sp>
    <dsp:sp modelId="{AFED8278-A02A-4599-91DA-93A8B58333DD}">
      <dsp:nvSpPr>
        <dsp:cNvPr id="0" name=""/>
        <dsp:cNvSpPr/>
      </dsp:nvSpPr>
      <dsp:spPr>
        <a:xfrm>
          <a:off x="4449381" y="1070606"/>
          <a:ext cx="360630" cy="2231633"/>
        </a:xfrm>
        <a:custGeom>
          <a:avLst/>
          <a:gdLst/>
          <a:ahLst/>
          <a:cxnLst/>
          <a:rect l="0" t="0" r="0" b="0"/>
          <a:pathLst>
            <a:path>
              <a:moveTo>
                <a:pt x="0" y="0"/>
              </a:moveTo>
              <a:lnTo>
                <a:pt x="0" y="2231633"/>
              </a:lnTo>
              <a:lnTo>
                <a:pt x="360630" y="22316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866DFF-C73A-41F7-A981-07EC35509062}">
      <dsp:nvSpPr>
        <dsp:cNvPr id="0" name=""/>
        <dsp:cNvSpPr/>
      </dsp:nvSpPr>
      <dsp:spPr>
        <a:xfrm>
          <a:off x="4810012" y="2776060"/>
          <a:ext cx="2487272" cy="1052359"/>
        </a:xfrm>
        <a:prstGeom prst="roundRect">
          <a:avLst>
            <a:gd name="adj" fmla="val 10000"/>
          </a:avLst>
        </a:prstGeom>
        <a:solidFill>
          <a:schemeClr val="accent2">
            <a:lumMod val="40000"/>
            <a:lumOff val="6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SzPts val="1000"/>
            <a:buFont typeface="Symbol" panose="05050102010706020507" pitchFamily="18" charset="2"/>
            <a:buNone/>
          </a:pPr>
          <a:r>
            <a:rPr lang="nl-BE" sz="2000" kern="1200" dirty="0"/>
            <a:t>Verbranden</a:t>
          </a:r>
        </a:p>
      </dsp:txBody>
      <dsp:txXfrm>
        <a:off x="4840835" y="2806883"/>
        <a:ext cx="2425626" cy="990713"/>
      </dsp:txXfrm>
    </dsp:sp>
    <dsp:sp modelId="{CE91BE65-E5D9-4DAC-86CD-404B69241BC0}">
      <dsp:nvSpPr>
        <dsp:cNvPr id="0" name=""/>
        <dsp:cNvSpPr/>
      </dsp:nvSpPr>
      <dsp:spPr>
        <a:xfrm>
          <a:off x="4449381" y="1070606"/>
          <a:ext cx="360630" cy="3556433"/>
        </a:xfrm>
        <a:custGeom>
          <a:avLst/>
          <a:gdLst/>
          <a:ahLst/>
          <a:cxnLst/>
          <a:rect l="0" t="0" r="0" b="0"/>
          <a:pathLst>
            <a:path>
              <a:moveTo>
                <a:pt x="0" y="0"/>
              </a:moveTo>
              <a:lnTo>
                <a:pt x="0" y="3556433"/>
              </a:lnTo>
              <a:lnTo>
                <a:pt x="360630" y="35564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9E0A46-AC56-4A9E-A177-0F34B02B54E4}">
      <dsp:nvSpPr>
        <dsp:cNvPr id="0" name=""/>
        <dsp:cNvSpPr/>
      </dsp:nvSpPr>
      <dsp:spPr>
        <a:xfrm>
          <a:off x="4810012" y="4091509"/>
          <a:ext cx="2480032" cy="1071059"/>
        </a:xfrm>
        <a:prstGeom prst="roundRect">
          <a:avLst>
            <a:gd name="adj" fmla="val 10000"/>
          </a:avLst>
        </a:prstGeom>
        <a:solidFill>
          <a:schemeClr val="accent2">
            <a:lumMod val="40000"/>
            <a:lumOff val="6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SzPts val="1000"/>
            <a:buFont typeface="Symbol" panose="05050102010706020507" pitchFamily="18" charset="2"/>
            <a:buNone/>
          </a:pPr>
          <a:r>
            <a:rPr lang="nl-BE" sz="2000" kern="1200" dirty="0"/>
            <a:t>Mengen</a:t>
          </a:r>
        </a:p>
      </dsp:txBody>
      <dsp:txXfrm>
        <a:off x="4841382" y="4122879"/>
        <a:ext cx="2417292" cy="10083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98F79-57DC-4D38-8F64-C2D1DF2F406C}">
      <dsp:nvSpPr>
        <dsp:cNvPr id="0" name=""/>
        <dsp:cNvSpPr/>
      </dsp:nvSpPr>
      <dsp:spPr>
        <a:xfrm>
          <a:off x="0" y="0"/>
          <a:ext cx="4134039" cy="113927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BE" sz="2000" kern="1200" dirty="0"/>
            <a:t>Vermijd onnodig </a:t>
          </a:r>
          <a:r>
            <a:rPr lang="nl-BE" sz="2000" b="1" kern="1200" dirty="0"/>
            <a:t>contact</a:t>
          </a:r>
        </a:p>
      </dsp:txBody>
      <dsp:txXfrm>
        <a:off x="940735" y="0"/>
        <a:ext cx="3193303" cy="1139278"/>
      </dsp:txXfrm>
    </dsp:sp>
    <dsp:sp modelId="{AF5D9CB9-59EA-47FF-ADB3-4BC8A28A8F62}">
      <dsp:nvSpPr>
        <dsp:cNvPr id="0" name=""/>
        <dsp:cNvSpPr/>
      </dsp:nvSpPr>
      <dsp:spPr>
        <a:xfrm>
          <a:off x="113927" y="113927"/>
          <a:ext cx="826807" cy="911422"/>
        </a:xfrm>
        <a:prstGeom prst="roundRect">
          <a:avLst>
            <a:gd name="adj" fmla="val 10000"/>
          </a:avLst>
        </a:prstGeom>
        <a:blipFill>
          <a:blip xmlns:r="http://schemas.openxmlformats.org/officeDocument/2006/relationships" r:embed="rId1">
            <a:alphaModFix/>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t="-7000" b="-7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BEA087E-5D53-4CCA-9CC0-4828CC1F34E4}">
      <dsp:nvSpPr>
        <dsp:cNvPr id="0" name=""/>
        <dsp:cNvSpPr/>
      </dsp:nvSpPr>
      <dsp:spPr>
        <a:xfrm>
          <a:off x="0" y="1253206"/>
          <a:ext cx="4134039" cy="113927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BE" sz="2000" kern="1200" dirty="0"/>
            <a:t>Draag </a:t>
          </a:r>
          <a:r>
            <a:rPr lang="nl-BE" sz="2000" b="1" kern="1200" dirty="0"/>
            <a:t>beschermende </a:t>
          </a:r>
          <a:r>
            <a:rPr lang="nl-BE" sz="2000" b="1" kern="1200" dirty="0">
              <a:latin typeface="Calibri"/>
            </a:rPr>
            <a:t>kledij</a:t>
          </a:r>
          <a:r>
            <a:rPr lang="nl-BE" sz="2000" b="1" kern="1200" dirty="0"/>
            <a:t> </a:t>
          </a:r>
          <a:r>
            <a:rPr lang="nl-BE" sz="2000" kern="1200" dirty="0"/>
            <a:t>+ was/vervang deze regelmatig</a:t>
          </a:r>
        </a:p>
      </dsp:txBody>
      <dsp:txXfrm>
        <a:off x="940735" y="1253206"/>
        <a:ext cx="3193303" cy="1139278"/>
      </dsp:txXfrm>
    </dsp:sp>
    <dsp:sp modelId="{E225C924-805D-442D-8643-23390A2DB937}">
      <dsp:nvSpPr>
        <dsp:cNvPr id="0" name=""/>
        <dsp:cNvSpPr/>
      </dsp:nvSpPr>
      <dsp:spPr>
        <a:xfrm>
          <a:off x="113927" y="1367134"/>
          <a:ext cx="826807" cy="91142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FC7F760-8A7B-434C-B5EC-F7F86B37F396}">
      <dsp:nvSpPr>
        <dsp:cNvPr id="0" name=""/>
        <dsp:cNvSpPr/>
      </dsp:nvSpPr>
      <dsp:spPr>
        <a:xfrm>
          <a:off x="0" y="2506412"/>
          <a:ext cx="4134039" cy="113927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BE" sz="2000" kern="1200" dirty="0"/>
            <a:t>Gebruik </a:t>
          </a:r>
          <a:r>
            <a:rPr lang="nl-BE" sz="2000" b="1" kern="1200" dirty="0"/>
            <a:t>papieren handdoeken </a:t>
          </a:r>
          <a:r>
            <a:rPr lang="nl-BE" sz="2000" kern="1200" dirty="0"/>
            <a:t>en een aparte vuilbak</a:t>
          </a:r>
        </a:p>
      </dsp:txBody>
      <dsp:txXfrm>
        <a:off x="940735" y="2506412"/>
        <a:ext cx="3193303" cy="1139278"/>
      </dsp:txXfrm>
    </dsp:sp>
    <dsp:sp modelId="{F22279BC-5861-4996-B495-460D01098B12}">
      <dsp:nvSpPr>
        <dsp:cNvPr id="0" name=""/>
        <dsp:cNvSpPr/>
      </dsp:nvSpPr>
      <dsp:spPr>
        <a:xfrm>
          <a:off x="113927" y="2620340"/>
          <a:ext cx="826807" cy="911422"/>
        </a:xfrm>
        <a:prstGeom prst="roundRect">
          <a:avLst>
            <a:gd name="adj" fmla="val 10000"/>
          </a:avLst>
        </a:prstGeom>
        <a:blipFill>
          <a:blip xmlns:r="http://schemas.openxmlformats.org/officeDocument/2006/relationships" r:embed="rId5">
            <a:alphaModFix/>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3000" r="-3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BBDB62E-5376-4BA5-A356-29AE1C46A0FE}">
      <dsp:nvSpPr>
        <dsp:cNvPr id="0" name=""/>
        <dsp:cNvSpPr/>
      </dsp:nvSpPr>
      <dsp:spPr>
        <a:xfrm>
          <a:off x="0" y="3759619"/>
          <a:ext cx="4134039" cy="113927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BE" sz="2000" kern="1200" dirty="0"/>
            <a:t>Draag </a:t>
          </a:r>
          <a:r>
            <a:rPr lang="nl-BE" sz="2000" b="1" kern="1200" dirty="0"/>
            <a:t>nitrilhandschoenen</a:t>
          </a:r>
          <a:r>
            <a:rPr lang="nl-BE" sz="2000" kern="1200" dirty="0"/>
            <a:t> of een </a:t>
          </a:r>
          <a:r>
            <a:rPr lang="nl-BE" sz="2000" b="1" kern="1200" dirty="0">
              <a:latin typeface="Calibri"/>
            </a:rPr>
            <a:t>beschermende</a:t>
          </a:r>
          <a:r>
            <a:rPr lang="nl-BE" sz="2000" kern="1200" dirty="0"/>
            <a:t> </a:t>
          </a:r>
          <a:r>
            <a:rPr lang="nl-BE" sz="2000" b="1" kern="1200" dirty="0"/>
            <a:t>crème</a:t>
          </a:r>
        </a:p>
      </dsp:txBody>
      <dsp:txXfrm>
        <a:off x="940735" y="3759619"/>
        <a:ext cx="3193303" cy="1139278"/>
      </dsp:txXfrm>
    </dsp:sp>
    <dsp:sp modelId="{B060FA98-4D03-4861-846E-AE5A16491352}">
      <dsp:nvSpPr>
        <dsp:cNvPr id="0" name=""/>
        <dsp:cNvSpPr/>
      </dsp:nvSpPr>
      <dsp:spPr>
        <a:xfrm>
          <a:off x="113927" y="3873547"/>
          <a:ext cx="826807" cy="911422"/>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3000" r="-3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76BA21F-1199-4910-8B0D-B15CBA3330E1}">
      <dsp:nvSpPr>
        <dsp:cNvPr id="0" name=""/>
        <dsp:cNvSpPr/>
      </dsp:nvSpPr>
      <dsp:spPr>
        <a:xfrm>
          <a:off x="0" y="5012825"/>
          <a:ext cx="4134039" cy="113927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BE" sz="2000" kern="1200" dirty="0"/>
            <a:t>Giet afvalolie </a:t>
          </a:r>
          <a:r>
            <a:rPr lang="nl-BE" sz="2000" b="1" kern="1200" dirty="0"/>
            <a:t>rechtstreeks</a:t>
          </a:r>
          <a:r>
            <a:rPr lang="nl-BE" sz="2000" kern="1200" dirty="0"/>
            <a:t> in </a:t>
          </a:r>
          <a:r>
            <a:rPr lang="nl-BE" sz="2000" b="0" kern="1200" dirty="0"/>
            <a:t>geschikt opslagvat </a:t>
          </a:r>
          <a:r>
            <a:rPr lang="nl-BE" sz="2000" kern="1200" dirty="0"/>
            <a:t>via olieafzuiging of -pomp</a:t>
          </a:r>
        </a:p>
      </dsp:txBody>
      <dsp:txXfrm>
        <a:off x="940735" y="5012825"/>
        <a:ext cx="3193303" cy="1139278"/>
      </dsp:txXfrm>
    </dsp:sp>
    <dsp:sp modelId="{43AB77C6-590E-4282-A008-4FD806C15A8C}">
      <dsp:nvSpPr>
        <dsp:cNvPr id="0" name=""/>
        <dsp:cNvSpPr/>
      </dsp:nvSpPr>
      <dsp:spPr>
        <a:xfrm>
          <a:off x="113927" y="5126753"/>
          <a:ext cx="826807" cy="911422"/>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3000" r="-3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92E0E-BE89-41A3-B25C-E46941A6DFCE}" type="datetimeFigureOut">
              <a:rPr lang="nl-BE" smtClean="0"/>
              <a:t>9/09/2024</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A8F59E-7B8D-4735-9CD3-3995AD795B12}" type="slidenum">
              <a:rPr lang="nl-BE" smtClean="0"/>
              <a:t>‹#›</a:t>
            </a:fld>
            <a:endParaRPr lang="nl-BE"/>
          </a:p>
        </p:txBody>
      </p:sp>
    </p:spTree>
    <p:extLst>
      <p:ext uri="{BB962C8B-B14F-4D97-AF65-F5344CB8AC3E}">
        <p14:creationId xmlns:p14="http://schemas.microsoft.com/office/powerpoint/2010/main" val="363333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uroparl.europa.eu/news/nl/headlines/priorities/klimaatverandering/20180305STO99003/vermindering-van-co2-uitstoot-doelstellingen-en-acties-van-de-eu"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europarl.europa.eu/news/nl/headlines/priorities/klimaatverandering/20180305STO99003/vermindering-van-co2-uitstoot-doelstellingen-en-acties-van-de-e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uroparl.europa.eu/news/nl/headlines/priorities/klimaatverandering/20180305STO99003/vermindering-van-co2-uitstoot-doelstellingen-en-acties-van-de-eu"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youtu.be/otCPphsYdO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youtu.be/qifGBtOYVLI"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ecosia.org/images?q=volkswagen%20kever&amp;addon=opensearch#id=B6D6833AA50F6D88B09F5C45E8C64AC341BA2EE6"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ecosia.org/images?q=fiat%20panda&amp;addon=opensearch#id=A55903CA691AEBDE0A159604F8108C08A32AEF3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ecosia.org/images?q=elektrische%20tesla&amp;addon=opensearch#id=32FC3974D8486B0D27A1E28211B657F672054D42"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ecosia.org/images?q=%E2%80%A2%20Mercedes-Benz%20E-Klasse%3A&amp;addon=opensearch#id=B10D177DFD8F3D56B16B8B12AA6C4B9E76DE6918"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ecosia.org/images?addon=opensearch&amp;q=Ford+mustang+GT#id=C756E877453C15E9A329C36CD260EFF862020F02"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cosia.org/images?q=Chevrolet%20Volt%20%28plug-in%20hybride%29&amp;addon=opensearch#id=19BEFC70BB94C1EDD613CF6043B72E0B59B6DDB3"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Naam van het educatief pakket</a:t>
            </a: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a:t>
            </a:fld>
            <a:endParaRPr lang="nl-BE"/>
          </a:p>
        </p:txBody>
      </p:sp>
    </p:spTree>
    <p:extLst>
      <p:ext uri="{BB962C8B-B14F-4D97-AF65-F5344CB8AC3E}">
        <p14:creationId xmlns:p14="http://schemas.microsoft.com/office/powerpoint/2010/main" val="1650476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b="1" u="sng">
                <a:effectLst/>
                <a:latin typeface="Calibri" panose="020F0502020204030204" pitchFamily="34" charset="0"/>
                <a:ea typeface="Calibri" panose="020F0502020204030204" pitchFamily="34" charset="0"/>
                <a:cs typeface="Times New Roman" panose="02020603050405020304" pitchFamily="18" charset="0"/>
              </a:rPr>
              <a:t>WEL:</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a:effectLst/>
                <a:latin typeface="Calibri" panose="020F0502020204030204" pitchFamily="34" charset="0"/>
                <a:ea typeface="Calibri" panose="020F0502020204030204" pitchFamily="34" charset="0"/>
                <a:cs typeface="Times New Roman" panose="02020603050405020304" pitchFamily="18" charset="0"/>
              </a:rPr>
              <a:t>Het is </a:t>
            </a:r>
            <a:r>
              <a:rPr lang="nl-BE" sz="1800" b="1">
                <a:effectLst/>
                <a:latin typeface="Calibri" panose="020F0502020204030204" pitchFamily="34" charset="0"/>
                <a:ea typeface="Calibri" panose="020F0502020204030204" pitchFamily="34" charset="0"/>
                <a:cs typeface="Times New Roman" panose="02020603050405020304" pitchFamily="18" charset="0"/>
              </a:rPr>
              <a:t>verplicht</a:t>
            </a:r>
            <a:r>
              <a:rPr lang="nl-BE" sz="1800">
                <a:effectLst/>
                <a:latin typeface="Calibri" panose="020F0502020204030204" pitchFamily="34" charset="0"/>
                <a:ea typeface="Calibri" panose="020F0502020204030204" pitchFamily="34" charset="0"/>
                <a:cs typeface="Times New Roman" panose="02020603050405020304" pitchFamily="18" charset="0"/>
              </a:rPr>
              <a:t> voor iedere gebruiker van afvalolie om deze op te laten halen door </a:t>
            </a:r>
            <a:r>
              <a:rPr lang="nl-BE" sz="1800" b="1">
                <a:effectLst/>
                <a:latin typeface="Calibri" panose="020F0502020204030204" pitchFamily="34" charset="0"/>
                <a:ea typeface="Calibri" panose="020F0502020204030204" pitchFamily="34" charset="0"/>
                <a:cs typeface="Times New Roman" panose="02020603050405020304" pitchFamily="18" charset="0"/>
              </a:rPr>
              <a:t>afvalolie-inzamelaar </a:t>
            </a:r>
            <a:r>
              <a:rPr lang="nl-BE" sz="1800">
                <a:effectLst/>
                <a:latin typeface="Calibri" panose="020F0502020204030204" pitchFamily="34" charset="0"/>
                <a:ea typeface="Calibri" panose="020F0502020204030204" pitchFamily="34" charset="0"/>
                <a:cs typeface="Times New Roman" panose="02020603050405020304" pitchFamily="18" charset="0"/>
              </a:rPr>
              <a:t>die </a:t>
            </a:r>
            <a:r>
              <a:rPr lang="nl-BE" sz="1800" b="1">
                <a:effectLst/>
                <a:latin typeface="Calibri" panose="020F0502020204030204" pitchFamily="34" charset="0"/>
                <a:ea typeface="Calibri" panose="020F0502020204030204" pitchFamily="34" charset="0"/>
                <a:cs typeface="Times New Roman" panose="02020603050405020304" pitchFamily="18" charset="0"/>
              </a:rPr>
              <a:t>erkend</a:t>
            </a:r>
            <a:r>
              <a:rPr lang="nl-BE" sz="1800">
                <a:effectLst/>
                <a:latin typeface="Calibri" panose="020F0502020204030204" pitchFamily="34" charset="0"/>
                <a:ea typeface="Calibri" panose="020F0502020204030204" pitchFamily="34" charset="0"/>
                <a:cs typeface="Times New Roman" panose="02020603050405020304" pitchFamily="18" charset="0"/>
              </a:rPr>
              <a:t> werd </a:t>
            </a:r>
            <a:r>
              <a:rPr lang="nl-BE" sz="1800" b="1">
                <a:effectLst/>
                <a:latin typeface="Calibri" panose="020F0502020204030204" pitchFamily="34" charset="0"/>
                <a:ea typeface="Calibri" panose="020F0502020204030204" pitchFamily="34" charset="0"/>
                <a:cs typeface="Times New Roman" panose="02020603050405020304" pitchFamily="18" charset="0"/>
              </a:rPr>
              <a:t>door </a:t>
            </a:r>
            <a:r>
              <a:rPr lang="nl-BE" sz="1800" b="1" err="1">
                <a:effectLst/>
                <a:latin typeface="Calibri" panose="020F0502020204030204" pitchFamily="34" charset="0"/>
                <a:ea typeface="Calibri" panose="020F0502020204030204" pitchFamily="34" charset="0"/>
                <a:cs typeface="Times New Roman" panose="02020603050405020304" pitchFamily="18" charset="0"/>
              </a:rPr>
              <a:t>Valorlub</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a:effectLst/>
                <a:latin typeface="Calibri" panose="020F0502020204030204" pitchFamily="34" charset="0"/>
                <a:ea typeface="Calibri" panose="020F0502020204030204" pitchFamily="34" charset="0"/>
                <a:cs typeface="Times New Roman" panose="02020603050405020304" pitchFamily="18" charset="0"/>
              </a:rPr>
              <a:t>Voordeel: je kan een </a:t>
            </a:r>
            <a:r>
              <a:rPr lang="nl-BE" sz="1800" b="1">
                <a:effectLst/>
                <a:latin typeface="Calibri" panose="020F0502020204030204" pitchFamily="34" charset="0"/>
                <a:ea typeface="Calibri" panose="020F0502020204030204" pitchFamily="34" charset="0"/>
                <a:cs typeface="Times New Roman" panose="02020603050405020304" pitchFamily="18" charset="0"/>
              </a:rPr>
              <a:t>premie</a:t>
            </a:r>
            <a:r>
              <a:rPr lang="nl-BE" sz="1800">
                <a:effectLst/>
                <a:latin typeface="Calibri" panose="020F0502020204030204" pitchFamily="34" charset="0"/>
                <a:ea typeface="Calibri" panose="020F0502020204030204" pitchFamily="34" charset="0"/>
                <a:cs typeface="Times New Roman" panose="02020603050405020304" pitchFamily="18" charset="0"/>
              </a:rPr>
              <a:t> krijgen. Indien nodig bespreek je de term ‘premie’ met je leerlingen.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b="1" u="sng">
                <a:effectLst/>
                <a:latin typeface="Calibri" panose="020F0502020204030204" pitchFamily="34" charset="0"/>
                <a:ea typeface="Calibri" panose="020F0502020204030204" pitchFamily="34" charset="0"/>
                <a:cs typeface="Times New Roman" panose="02020603050405020304" pitchFamily="18" charset="0"/>
              </a:rPr>
              <a:t>NIET: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i="1">
                <a:effectLst/>
                <a:latin typeface="Calibri" panose="020F0502020204030204" pitchFamily="34" charset="0"/>
                <a:ea typeface="Calibri" panose="020F0502020204030204" pitchFamily="34" charset="0"/>
                <a:cs typeface="Times New Roman" panose="02020603050405020304" pitchFamily="18" charset="0"/>
              </a:rPr>
              <a:t>(tekst uit document ‘achtergrondinformatie voor leerkracht’ deel 2)</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Verschillende bedrijven hebben afvalolie als restproduct en willen dit kwijt. In het verleden bestond de techniek en kennis nog niet om afvalolie te recycleren en te gebruiken in nieuwe producten. Hierdoor deden vele bedrijven aan slecht beheer van hun afvalolie en verwerkten ze dit op een manier die </a:t>
            </a:r>
            <a:r>
              <a:rPr lang="nl-BE" sz="1800" b="1">
                <a:effectLst/>
                <a:latin typeface="Calibri" panose="020F0502020204030204" pitchFamily="34" charset="0"/>
                <a:ea typeface="Calibri" panose="020F0502020204030204" pitchFamily="34" charset="0"/>
                <a:cs typeface="Times New Roman" panose="02020603050405020304" pitchFamily="18" charset="0"/>
              </a:rPr>
              <a:t>gevolgen heeft voor het milieu en de eigen gezondheid</a:t>
            </a:r>
            <a:r>
              <a:rPr lang="nl-BE" sz="1800">
                <a:effectLst/>
                <a:latin typeface="Calibri" panose="020F0502020204030204" pitchFamily="34" charset="0"/>
                <a:ea typeface="Calibri" panose="020F0502020204030204" pitchFamily="34" charset="0"/>
                <a:cs typeface="Times New Roman" panose="02020603050405020304" pitchFamily="18" charset="0"/>
              </a:rPr>
              <a:t>. Voorbeelden hiervan zijn de olie </a:t>
            </a:r>
            <a:r>
              <a:rPr lang="nl-BE" sz="1800" b="1">
                <a:effectLst/>
                <a:latin typeface="Calibri" panose="020F0502020204030204" pitchFamily="34" charset="0"/>
                <a:ea typeface="Calibri" panose="020F0502020204030204" pitchFamily="34" charset="0"/>
                <a:cs typeface="Times New Roman" panose="02020603050405020304" pitchFamily="18" charset="0"/>
              </a:rPr>
              <a:t>verbranden, door de waterleiding, in de riolering of op de bodem gieten</a:t>
            </a:r>
            <a:r>
              <a:rPr lang="nl-BE" sz="1800">
                <a:effectLst/>
                <a:latin typeface="Calibri" panose="020F0502020204030204" pitchFamily="34" charset="0"/>
                <a:ea typeface="Calibri" panose="020F0502020204030204" pitchFamily="34" charset="0"/>
                <a:cs typeface="Times New Roman" panose="02020603050405020304" pitchFamily="18" charset="0"/>
              </a:rPr>
              <a:t>. Dit veroorzaakt reeds vanaf zeer kleine hoeveelheden problemen voor je leefomgeving. 1 liter olie kan bijvoorbeeld al 1000 m² water bedekken en zo de zuurstofvoorziening voor het onderwaterleven gedurende meerdere jaren verhinderen zodat het water onleefbaar wordt. De posters die per post werden/worden opgestuurd en de video’s die je via de QR-code kan bekijken zijn voorbeelden van slecht beheer van afvalolie.</a:t>
            </a:r>
          </a:p>
          <a:p>
            <a:r>
              <a:rPr lang="nl-BE"/>
              <a:t>Later in deze les wordt verduidelijkt waarom dit niet kan.</a:t>
            </a: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10</a:t>
            </a:fld>
            <a:endParaRPr lang="nl-BE"/>
          </a:p>
        </p:txBody>
      </p:sp>
    </p:spTree>
    <p:extLst>
      <p:ext uri="{BB962C8B-B14F-4D97-AF65-F5344CB8AC3E}">
        <p14:creationId xmlns:p14="http://schemas.microsoft.com/office/powerpoint/2010/main" val="836922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Samenvatting van de redenen waarom je de afvalolie zou laten ophalen.</a:t>
            </a: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11</a:t>
            </a:fld>
            <a:endParaRPr lang="nl-BE"/>
          </a:p>
        </p:txBody>
      </p:sp>
    </p:spTree>
    <p:extLst>
      <p:ext uri="{BB962C8B-B14F-4D97-AF65-F5344CB8AC3E}">
        <p14:creationId xmlns:p14="http://schemas.microsoft.com/office/powerpoint/2010/main" val="1081352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Deze 4 stappen moet je doorlopen wanneer je als bedrijf je afvalolie wilt laten ophalen. </a:t>
            </a:r>
          </a:p>
          <a:p>
            <a:r>
              <a:rPr lang="nl-BE"/>
              <a:t>Hoe je de premie krijgt wordt op de volgende slide getoond.</a:t>
            </a: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12</a:t>
            </a:fld>
            <a:endParaRPr lang="nl-BE"/>
          </a:p>
        </p:txBody>
      </p:sp>
    </p:spTree>
    <p:extLst>
      <p:ext uri="{BB962C8B-B14F-4D97-AF65-F5344CB8AC3E}">
        <p14:creationId xmlns:p14="http://schemas.microsoft.com/office/powerpoint/2010/main" val="1796254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u="sng" dirty="0"/>
              <a:t>€ 165 - 180: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Dit bedrag kan verschillend zijn per jaar omdat dit forfaitaire bedrag afhankelijk is van de hoeveelheden en soorten olie, de marktomstandigheden voor afgewerkte olie en de inzamelingsmethode.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i="1" dirty="0">
                <a:effectLst/>
                <a:latin typeface="Calibri" panose="020F0502020204030204" pitchFamily="34" charset="0"/>
                <a:ea typeface="Calibri" panose="020F0502020204030204" pitchFamily="34" charset="0"/>
                <a:cs typeface="Times New Roman" panose="02020603050405020304" pitchFamily="18" charset="0"/>
              </a:rPr>
              <a:t>Bijvoorbeeld: In 2024 bedraagt de forfaitaire vergoeding voor inzamelingen van 0 tot 1.000 liter 165 euro en van 1.001 tot 3.500 liter 180 euro.</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b="1" u="sng" dirty="0">
                <a:effectLst/>
                <a:latin typeface="Calibri" panose="020F0502020204030204" pitchFamily="34" charset="0"/>
                <a:ea typeface="Calibri" panose="020F0502020204030204" pitchFamily="34" charset="0"/>
                <a:cs typeface="Times New Roman" panose="02020603050405020304" pitchFamily="18" charset="0"/>
              </a:rPr>
              <a:t>WAT MOET JE DOEN OM DE VALORLUB-PREMIE TE KRIJGEN?</a:t>
            </a:r>
            <a:endParaRPr lang="nl-BE" sz="1800"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Je hoeft zelf bijna niets te doen: Inzamelaar geeft gegevens aan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Valorlub</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Valorlub</a:t>
            </a:r>
            <a:r>
              <a:rPr lang="nl-BE" sz="1800" dirty="0">
                <a:effectLst/>
                <a:latin typeface="Calibri" panose="020F0502020204030204" pitchFamily="34" charset="0"/>
                <a:ea typeface="Calibri" panose="020F0502020204030204" pitchFamily="34" charset="0"/>
                <a:cs typeface="Times New Roman" panose="02020603050405020304" pitchFamily="18" charset="0"/>
              </a:rPr>
              <a:t> geeft jouw een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unieke code</a:t>
            </a:r>
            <a:r>
              <a:rPr lang="nl-BE" sz="1800" dirty="0">
                <a:effectLst/>
                <a:latin typeface="Calibri" panose="020F0502020204030204" pitchFamily="34" charset="0"/>
                <a:ea typeface="Calibri" panose="020F0502020204030204" pitchFamily="34" charset="0"/>
                <a:cs typeface="Times New Roman" panose="02020603050405020304" pitchFamily="18" charset="0"/>
              </a:rPr>
              <a:t> + link om in te loggen op de website van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Valorlub</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Valorlub</a:t>
            </a:r>
            <a:r>
              <a:rPr lang="nl-BE" sz="1800" dirty="0">
                <a:effectLst/>
                <a:latin typeface="Calibri" panose="020F0502020204030204" pitchFamily="34" charset="0"/>
                <a:ea typeface="Calibri" panose="020F0502020204030204" pitchFamily="34" charset="0"/>
                <a:cs typeface="Times New Roman" panose="02020603050405020304" pitchFamily="18" charset="0"/>
              </a:rPr>
              <a:t> betaalt premie.</a:t>
            </a:r>
          </a:p>
          <a:p>
            <a:pPr algn="just">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Premies voor afhalingen van afvalolie in huidige jaar kan je aanvragen met jouw unieke code vanaf eind april het volgende jaar en uitbetaald in hetzelfde jaar van aanvraag.</a:t>
            </a:r>
          </a:p>
          <a:p>
            <a:endParaRPr lang="nl-BE" dirty="0"/>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13</a:t>
            </a:fld>
            <a:endParaRPr lang="nl-BE"/>
          </a:p>
        </p:txBody>
      </p:sp>
    </p:spTree>
    <p:extLst>
      <p:ext uri="{BB962C8B-B14F-4D97-AF65-F5344CB8AC3E}">
        <p14:creationId xmlns:p14="http://schemas.microsoft.com/office/powerpoint/2010/main" val="388932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zijn de voorwaarden waaraan jij en je afvalolie moet voldoen om een premie te krijgen.</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a:effectLst/>
                <a:latin typeface="Calibri" panose="020F0502020204030204" pitchFamily="34" charset="0"/>
                <a:ea typeface="Calibri" panose="020F0502020204030204" pitchFamily="34" charset="0"/>
                <a:cs typeface="Times New Roman" panose="02020603050405020304" pitchFamily="18" charset="0"/>
              </a:rPr>
              <a:t>Opgelet, je krijgt geen vergoeding van </a:t>
            </a:r>
            <a:r>
              <a:rPr lang="nl-BE" sz="1800" err="1">
                <a:effectLst/>
                <a:latin typeface="Calibri" panose="020F0502020204030204" pitchFamily="34" charset="0"/>
                <a:ea typeface="Calibri" panose="020F0502020204030204" pitchFamily="34" charset="0"/>
                <a:cs typeface="Times New Roman" panose="02020603050405020304" pitchFamily="18" charset="0"/>
              </a:rPr>
              <a:t>Valorlub</a:t>
            </a:r>
            <a:r>
              <a:rPr lang="nl-BE" sz="1800">
                <a:effectLst/>
                <a:latin typeface="Calibri" panose="020F0502020204030204" pitchFamily="34" charset="0"/>
                <a:ea typeface="Calibri" panose="020F0502020204030204" pitchFamily="34" charset="0"/>
                <a:cs typeface="Times New Roman" panose="02020603050405020304" pitchFamily="18" charset="0"/>
              </a:rPr>
              <a:t> voor de inzameling van transformatorolie. Dat is namelijk een hoogwaardige olie waarvoor inzamelaars de </a:t>
            </a:r>
            <a:r>
              <a:rPr lang="nl-BE" sz="1800" err="1">
                <a:effectLst/>
                <a:latin typeface="Calibri" panose="020F0502020204030204" pitchFamily="34" charset="0"/>
                <a:ea typeface="Calibri" panose="020F0502020204030204" pitchFamily="34" charset="0"/>
                <a:cs typeface="Times New Roman" panose="02020603050405020304" pitchFamily="18" charset="0"/>
              </a:rPr>
              <a:t>ontdoeners</a:t>
            </a:r>
            <a:r>
              <a:rPr lang="nl-BE" sz="1800">
                <a:effectLst/>
                <a:latin typeface="Calibri" panose="020F0502020204030204" pitchFamily="34" charset="0"/>
                <a:ea typeface="Calibri" panose="020F0502020204030204" pitchFamily="34" charset="0"/>
                <a:cs typeface="Times New Roman" panose="02020603050405020304" pitchFamily="18" charset="0"/>
              </a:rPr>
              <a:t> betalen voor de inzameling.</a:t>
            </a: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14</a:t>
            </a:fld>
            <a:endParaRPr lang="nl-BE"/>
          </a:p>
        </p:txBody>
      </p:sp>
    </p:spTree>
    <p:extLst>
      <p:ext uri="{BB962C8B-B14F-4D97-AF65-F5344CB8AC3E}">
        <p14:creationId xmlns:p14="http://schemas.microsoft.com/office/powerpoint/2010/main" val="166604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15</a:t>
            </a:fld>
            <a:endParaRPr lang="nl-BE"/>
          </a:p>
        </p:txBody>
      </p:sp>
    </p:spTree>
    <p:extLst>
      <p:ext uri="{BB962C8B-B14F-4D97-AF65-F5344CB8AC3E}">
        <p14:creationId xmlns:p14="http://schemas.microsoft.com/office/powerpoint/2010/main" val="1500911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i="1" dirty="0">
                <a:effectLst/>
                <a:latin typeface="Calibri" panose="020F0502020204030204" pitchFamily="34" charset="0"/>
                <a:ea typeface="Calibri" panose="020F0502020204030204" pitchFamily="34" charset="0"/>
                <a:cs typeface="Times New Roman" panose="02020603050405020304" pitchFamily="18" charset="0"/>
              </a:rPr>
              <a:t>(tekst uit document ‘achtergrondinformatie voor leerkracht’ deel 4.1)</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b="1" dirty="0">
                <a:effectLst/>
                <a:latin typeface="Calibri" panose="020F0502020204030204" pitchFamily="34" charset="0"/>
                <a:ea typeface="Calibri" panose="020F0502020204030204" pitchFamily="34" charset="0"/>
                <a:cs typeface="Times New Roman" panose="02020603050405020304" pitchFamily="18" charset="0"/>
              </a:rPr>
              <a:t>Slecht beheer</a:t>
            </a:r>
            <a:r>
              <a:rPr lang="nl-BE" sz="1800" dirty="0">
                <a:effectLst/>
                <a:latin typeface="Calibri" panose="020F0502020204030204" pitchFamily="34" charset="0"/>
                <a:ea typeface="Calibri" panose="020F0502020204030204" pitchFamily="34" charset="0"/>
                <a:cs typeface="Times New Roman" panose="02020603050405020304" pitchFamily="18" charset="0"/>
              </a:rPr>
              <a:t> van afvalolie kunnen we zien als een deel van een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lineaire economie</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rPr>
              <a:t>Lineair betekent volgens een lijn. Een lijn heeft een begin en een einde.  </a:t>
            </a:r>
            <a:r>
              <a:rPr lang="nl-BE" sz="1800" dirty="0">
                <a:effectLst/>
                <a:latin typeface="Calibri" panose="020F0502020204030204" pitchFamily="34" charset="0"/>
                <a:ea typeface="Calibri" panose="020F0502020204030204" pitchFamily="34" charset="0"/>
                <a:cs typeface="Times New Roman" panose="02020603050405020304" pitchFamily="18" charset="0"/>
              </a:rPr>
              <a:t>Hierbij wordt iets gemaakt van een grondstof uit de natuur, wij kopen het, gebruiken het en gooien het weg o</a:t>
            </a:r>
            <a:r>
              <a:rPr lang="nl-NL" sz="1800" dirty="0">
                <a:effectLst/>
                <a:latin typeface="Calibri" panose="020F0502020204030204" pitchFamily="34" charset="0"/>
                <a:ea typeface="Calibri" panose="020F0502020204030204" pitchFamily="34" charset="0"/>
              </a:rPr>
              <a:t>p dat het in het beste geval verbrand wordt (omdat we er niets meer mee kunnen doen, toch?). Zo zijn we tenminste van dat afval af…? </a:t>
            </a:r>
            <a:r>
              <a:rPr lang="nl-NL" sz="1800" b="1" dirty="0">
                <a:effectLst/>
                <a:latin typeface="Calibri" panose="020F0502020204030204" pitchFamily="34" charset="0"/>
                <a:ea typeface="Calibri" panose="020F0502020204030204" pitchFamily="34" charset="0"/>
              </a:rPr>
              <a:t>Om een soortgelijk product opnieuw te maken, moeten we dus van vooraf aan opnieuw beginnen met nieuwe grondstoffen uit de natuur te halen en zo de lijn opnieuw doorlopen</a:t>
            </a:r>
            <a:r>
              <a:rPr lang="nl-NL" sz="1800" dirty="0">
                <a:effectLst/>
                <a:latin typeface="Calibri" panose="020F0502020204030204" pitchFamily="34" charset="0"/>
                <a:ea typeface="Calibri" panose="020F0502020204030204" pitchFamily="34" charset="0"/>
              </a:rPr>
              <a:t>. </a:t>
            </a:r>
            <a:endParaRPr lang="nl-BE" dirty="0"/>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19</a:t>
            </a:fld>
            <a:endParaRPr lang="nl-BE"/>
          </a:p>
        </p:txBody>
      </p:sp>
    </p:spTree>
    <p:extLst>
      <p:ext uri="{BB962C8B-B14F-4D97-AF65-F5344CB8AC3E}">
        <p14:creationId xmlns:p14="http://schemas.microsoft.com/office/powerpoint/2010/main" val="197859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de lijn van lineaire economie botsen we op problemen bij het onderdeel ‘Grondstoffen’ en ‘Afval’.</a:t>
            </a:r>
          </a:p>
          <a:p>
            <a:r>
              <a:rPr lang="nl-BE"/>
              <a:t>Bron afbeelding: </a:t>
            </a:r>
            <a:r>
              <a:rPr lang="nl-BE" err="1"/>
              <a:t>Circular</a:t>
            </a:r>
            <a:r>
              <a:rPr lang="nl-BE"/>
              <a:t> Company Makers</a:t>
            </a:r>
          </a:p>
          <a:p>
            <a:endParaRPr lang="nl-BE"/>
          </a:p>
          <a:p>
            <a:pPr marL="342900" lvl="0" indent="-342900" algn="just">
              <a:lnSpc>
                <a:spcPct val="107000"/>
              </a:lnSpc>
              <a:buFont typeface="Calibri" panose="020F0502020204030204" pitchFamily="34" charset="0"/>
              <a:buAutoNum type="arabicParenR"/>
            </a:pPr>
            <a:r>
              <a:rPr lang="nl-BE" sz="1800" b="1" u="sng">
                <a:effectLst/>
                <a:latin typeface="Calibri" panose="020F0502020204030204" pitchFamily="34" charset="0"/>
                <a:ea typeface="Calibri" panose="020F0502020204030204" pitchFamily="34" charset="0"/>
                <a:cs typeface="Times New Roman" panose="02020603050405020304" pitchFamily="18" charset="0"/>
              </a:rPr>
              <a:t>Meer afval </a:t>
            </a:r>
            <a:r>
              <a:rPr lang="nl-BE"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groei afvalberg en plastic </a:t>
            </a:r>
            <a:r>
              <a:rPr lang="nl-BE" sz="180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soup</a:t>
            </a:r>
            <a:endParaRPr lang="nl-BE"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342900" lvl="0" indent="-342900" algn="just">
              <a:lnSpc>
                <a:spcPct val="107000"/>
              </a:lnSpc>
              <a:buFont typeface="Calibri" panose="020F0502020204030204" pitchFamily="34" charset="0"/>
              <a:buAutoNum type="arabicParenR"/>
            </a:pPr>
            <a:r>
              <a:rPr lang="nl-BE" sz="1800" b="0">
                <a:effectLst/>
                <a:latin typeface="Calibri" panose="020F0502020204030204" pitchFamily="34" charset="0"/>
                <a:ea typeface="Calibri" panose="020F0502020204030204" pitchFamily="34" charset="0"/>
                <a:cs typeface="Times New Roman" panose="02020603050405020304" pitchFamily="18" charset="0"/>
              </a:rPr>
              <a:t>Meer afval </a:t>
            </a:r>
            <a:r>
              <a:rPr lang="nl-BE"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we willen het kwijt dus </a:t>
            </a:r>
            <a:r>
              <a:rPr lang="nl-BE" sz="1800" b="1" u="sng">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meer verbranden en storten </a:t>
            </a:r>
            <a:r>
              <a:rPr lang="nl-BE"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nl-BE" sz="1800">
                <a:effectLst/>
                <a:latin typeface="Calibri" panose="020F0502020204030204" pitchFamily="34" charset="0"/>
                <a:ea typeface="Calibri" panose="020F0502020204030204" pitchFamily="34" charset="0"/>
                <a:cs typeface="Times New Roman" panose="02020603050405020304" pitchFamily="18" charset="0"/>
              </a:rPr>
              <a:t>meer lucht- en bodemvervuiling</a:t>
            </a:r>
          </a:p>
          <a:p>
            <a:pPr marL="342900" lvl="0" indent="-342900" algn="just">
              <a:lnSpc>
                <a:spcPct val="107000"/>
              </a:lnSpc>
              <a:buFont typeface="Calibri" panose="020F0502020204030204" pitchFamily="34" charset="0"/>
              <a:buAutoNum type="arabicParenR"/>
            </a:pPr>
            <a:r>
              <a:rPr lang="nl-NL" sz="1800" b="1" u="sng">
                <a:solidFill>
                  <a:srgbClr val="000000"/>
                </a:solidFill>
                <a:effectLst/>
                <a:latin typeface="Calibri" panose="020F0502020204030204" pitchFamily="34" charset="0"/>
                <a:ea typeface="Calibri" panose="020F0502020204030204" pitchFamily="34" charset="0"/>
                <a:cs typeface="Calibri" panose="020F0502020204030204" pitchFamily="34" charset="0"/>
              </a:rPr>
              <a:t>Vele grondstoffen zijn eindig</a:t>
            </a:r>
            <a:r>
              <a:rPr lang="nl-NL"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grotere vraag naar ontginning</a:t>
            </a:r>
          </a:p>
          <a:p>
            <a:pPr marL="285750" lvl="0" indent="-285750" algn="just">
              <a:lnSpc>
                <a:spcPct val="107000"/>
              </a:lnSpc>
              <a:spcAft>
                <a:spcPts val="800"/>
              </a:spcAft>
              <a:buFontTx/>
              <a:buChar char="-"/>
            </a:pP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Aardolie = grondstof voor smeerolie, brandstof voor auto’s, plastic</a:t>
            </a:r>
          </a:p>
          <a:p>
            <a:pPr marL="285750" lvl="0" indent="-285750" algn="just">
              <a:lnSpc>
                <a:spcPct val="107000"/>
              </a:lnSpc>
              <a:spcAft>
                <a:spcPts val="800"/>
              </a:spcAft>
              <a:buFontTx/>
              <a:buChar char="-"/>
            </a:pP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ardolie </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miljoenen jaren geleden in de aarde ontstaan. Het zou dus ook miljoenen jaren duren om nieuwe te maken. </a:t>
            </a:r>
            <a:r>
              <a:rPr lang="nl-BE"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Op is dus op</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lvl="0" indent="0" algn="just">
              <a:lnSpc>
                <a:spcPct val="107000"/>
              </a:lnSpc>
              <a:spcAft>
                <a:spcPts val="800"/>
              </a:spcAft>
              <a:buFontTx/>
              <a:buNone/>
            </a:pPr>
            <a:r>
              <a:rPr lang="nl-B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 </a:t>
            </a:r>
            <a:r>
              <a:rPr lang="nl-B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Slim en zuinig omgaan met onze grondstoffen moet dus het nieuwe normaal worden. </a:t>
            </a:r>
          </a:p>
          <a:p>
            <a:pPr marL="0" lvl="0" indent="0" algn="just">
              <a:lnSpc>
                <a:spcPct val="107000"/>
              </a:lnSpc>
              <a:spcAft>
                <a:spcPts val="800"/>
              </a:spcAft>
              <a:buFontTx/>
              <a:buNone/>
            </a:pPr>
            <a:r>
              <a:rPr lang="nl-BE" sz="1800" b="1" u="sng">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TIP</a:t>
            </a:r>
            <a:r>
              <a:rPr lang="nl-B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bespreek met je leerlingen de term grondstof. Definitie: een grondstof is een natuurlijk product dat we uit de natuur halen om iets te maken. Het ‘ingrediënt’ als het ware. Voorbeelden van grondstoffen: bomen voor papier, aardolie voor plastic, katoenplant voor kleding, schapenwol voor een trui, metalen (goud/zilver) voor juwelen, zand voor glas,</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mj-lt"/>
              <a:buAutoNum type="arabicParenR" startAt="4"/>
              <a:tabLst/>
              <a:defRPr/>
            </a:pPr>
            <a:r>
              <a:rPr lang="nl-BE" sz="18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meer ontginning </a:t>
            </a:r>
            <a:r>
              <a:rPr lang="nl-BE" sz="18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meer </a:t>
            </a:r>
            <a:r>
              <a:rPr lang="nl-BE" sz="18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CO</a:t>
            </a:r>
            <a:r>
              <a:rPr lang="nl-BE" sz="10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nl-BE" sz="18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-uitstoot + ontbossing</a:t>
            </a:r>
          </a:p>
          <a:p>
            <a:pPr marL="285750" lvl="0" indent="-285750" algn="just" defTabSz="914400" rtl="0" eaLnBrk="1" latinLnBrk="0" hangingPunct="1">
              <a:lnSpc>
                <a:spcPct val="107000"/>
              </a:lnSpc>
              <a:spcAft>
                <a:spcPts val="800"/>
              </a:spcAft>
              <a:buFontTx/>
              <a:buChar char="-"/>
            </a:pP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De grondstofreserves die er nu nog zijn worden steeds moeilijker te bereiken waardoor het meer energie vraagt, gevaarlijker wordt en dus ook duurder. </a:t>
            </a:r>
          </a:p>
          <a:p>
            <a:pPr marL="285750" indent="-285750" algn="just">
              <a:lnSpc>
                <a:spcPct val="107000"/>
              </a:lnSpc>
              <a:spcAft>
                <a:spcPts val="800"/>
              </a:spcAft>
              <a:buFontTx/>
              <a:buChar char="-"/>
            </a:pP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Ontginning + productie </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vragen</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veel energie </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grote</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BE" sz="180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CO</a:t>
            </a:r>
            <a:r>
              <a:rPr lang="nl-BE" sz="1800" u="none" strike="noStrike" baseline="-2500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2</a:t>
            </a:r>
            <a:r>
              <a:rPr lang="nl-BE" sz="180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-uitstoot.</a:t>
            </a:r>
            <a:endParaRPr lang="nl-BE" sz="180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Tx/>
              <a:buChar char="-"/>
            </a:pPr>
            <a:r>
              <a:rPr lang="nl-NL"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Europa heeft niet veel eigen grondstoffen in de bodem </a:t>
            </a:r>
            <a:r>
              <a:rPr lang="nl-NL" sz="18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afhankelijk van andere landen  transport naar België zorgt ook voor grote </a:t>
            </a:r>
            <a:r>
              <a:rPr lang="nl-BE" sz="180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CO</a:t>
            </a:r>
            <a:r>
              <a:rPr lang="nl-BE" sz="1800" u="none" strike="noStrike" baseline="-2500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2</a:t>
            </a:r>
            <a:r>
              <a:rPr lang="nl-BE" sz="180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-uitstoot</a:t>
            </a:r>
            <a:r>
              <a:rPr lang="nl-BE" sz="180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nl-NL"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nl-BE" sz="1800">
                <a:effectLst/>
                <a:latin typeface="Calibri" panose="020F0502020204030204" pitchFamily="34" charset="0"/>
                <a:ea typeface="Times New Roman" panose="02020603050405020304" pitchFamily="18" charset="0"/>
                <a:cs typeface="Calibri" panose="020F0502020204030204" pitchFamily="34" charset="0"/>
              </a:rPr>
              <a:t>stijgende vraag extra grondstoffen </a:t>
            </a:r>
            <a:r>
              <a:rPr lang="nl-BE" sz="180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BE" sz="1800">
                <a:effectLst/>
                <a:latin typeface="Calibri" panose="020F0502020204030204" pitchFamily="34" charset="0"/>
                <a:ea typeface="Times New Roman" panose="02020603050405020304" pitchFamily="18" charset="0"/>
                <a:cs typeface="Calibri" panose="020F0502020204030204" pitchFamily="34" charset="0"/>
              </a:rPr>
              <a:t>nood aan nieuwe ontginningsgebieden </a:t>
            </a:r>
            <a:r>
              <a:rPr lang="nl-BE" sz="180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BE" sz="1800">
                <a:effectLst/>
                <a:latin typeface="Calibri" panose="020F0502020204030204" pitchFamily="34" charset="0"/>
                <a:ea typeface="Times New Roman" panose="02020603050405020304" pitchFamily="18" charset="0"/>
                <a:cs typeface="Calibri" panose="020F0502020204030204" pitchFamily="34" charset="0"/>
              </a:rPr>
              <a:t>ontbossing + verlies van het leefgebied van reeds bedreigde diersoorten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endParaRPr lang="nl-BE" b="1"/>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20</a:t>
            </a:fld>
            <a:endParaRPr lang="nl-BE"/>
          </a:p>
        </p:txBody>
      </p:sp>
    </p:spTree>
    <p:extLst>
      <p:ext uri="{BB962C8B-B14F-4D97-AF65-F5344CB8AC3E}">
        <p14:creationId xmlns:p14="http://schemas.microsoft.com/office/powerpoint/2010/main" val="3763554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de lijn van lineaire economie botsen we op problemen bij het onderdeel ‘Grondstoffen’ en ‘Afval’.</a:t>
            </a:r>
          </a:p>
          <a:p>
            <a:r>
              <a:rPr lang="nl-BE" dirty="0"/>
              <a:t>Bron afbeelding: Circular Company Makers</a:t>
            </a:r>
          </a:p>
          <a:p>
            <a:endParaRPr lang="nl-BE" dirty="0"/>
          </a:p>
          <a:p>
            <a:pPr marL="342900" lvl="0" indent="-342900" algn="just">
              <a:lnSpc>
                <a:spcPct val="107000"/>
              </a:lnSpc>
              <a:buFont typeface="Calibri" panose="020F0502020204030204" pitchFamily="34" charset="0"/>
              <a:buAutoNum type="arabicParenR"/>
            </a:pPr>
            <a:r>
              <a:rPr lang="nl-BE" sz="1800" b="1" u="sng" dirty="0">
                <a:effectLst/>
                <a:latin typeface="Calibri" panose="020F0502020204030204" pitchFamily="34" charset="0"/>
                <a:ea typeface="Calibri" panose="020F0502020204030204" pitchFamily="34" charset="0"/>
                <a:cs typeface="Times New Roman" panose="02020603050405020304" pitchFamily="18" charset="0"/>
              </a:rPr>
              <a:t>Meer afval </a:t>
            </a:r>
            <a:r>
              <a:rPr lang="nl-B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groei afvalberg en plastic soup</a:t>
            </a:r>
          </a:p>
          <a:p>
            <a:pPr marL="342900" lvl="0" indent="-342900" algn="just">
              <a:lnSpc>
                <a:spcPct val="107000"/>
              </a:lnSpc>
              <a:buFont typeface="Calibri" panose="020F0502020204030204" pitchFamily="34" charset="0"/>
              <a:buAutoNum type="arabicParenR"/>
            </a:pPr>
            <a:r>
              <a:rPr lang="nl-BE" sz="1800" b="0" dirty="0">
                <a:effectLst/>
                <a:latin typeface="Calibri" panose="020F0502020204030204" pitchFamily="34" charset="0"/>
                <a:ea typeface="Calibri" panose="020F0502020204030204" pitchFamily="34" charset="0"/>
                <a:cs typeface="Times New Roman" panose="02020603050405020304" pitchFamily="18" charset="0"/>
              </a:rPr>
              <a:t>Meer afval </a:t>
            </a:r>
            <a:r>
              <a:rPr lang="nl-B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we willen het kwijt dus </a:t>
            </a:r>
            <a:r>
              <a:rPr lang="nl-BE" sz="1800" b="1" u="sng"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meer verbranden en storten </a:t>
            </a:r>
            <a:r>
              <a:rPr lang="nl-B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nl-BE" sz="1800" dirty="0">
                <a:effectLst/>
                <a:latin typeface="Calibri" panose="020F0502020204030204" pitchFamily="34" charset="0"/>
                <a:ea typeface="Calibri" panose="020F0502020204030204" pitchFamily="34" charset="0"/>
                <a:cs typeface="Times New Roman" panose="02020603050405020304" pitchFamily="18" charset="0"/>
              </a:rPr>
              <a:t>meer lucht- en bodemvervuiling</a:t>
            </a:r>
          </a:p>
          <a:p>
            <a:pPr marL="342900" lvl="0" indent="-342900" algn="just">
              <a:lnSpc>
                <a:spcPct val="107000"/>
              </a:lnSpc>
              <a:buFont typeface="Calibri" panose="020F0502020204030204" pitchFamily="34" charset="0"/>
              <a:buAutoNum type="arabicParenR"/>
            </a:pPr>
            <a:r>
              <a:rPr lang="nl-NL"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Vele grondstoffen zijn eindig</a:t>
            </a: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grotere vraag naar ontginning</a:t>
            </a:r>
          </a:p>
          <a:p>
            <a:pPr marL="285750" lvl="0" indent="-285750" algn="just">
              <a:lnSpc>
                <a:spcPct val="107000"/>
              </a:lnSpc>
              <a:spcAft>
                <a:spcPts val="800"/>
              </a:spcAft>
              <a:buFontTx/>
              <a:buChar char="-"/>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Aardolie = grondstof voor smeerolie, brandstof voor auto’s, plastic</a:t>
            </a:r>
          </a:p>
          <a:p>
            <a:pPr marL="285750" lvl="0" indent="-285750" algn="just">
              <a:lnSpc>
                <a:spcPct val="107000"/>
              </a:lnSpc>
              <a:spcAft>
                <a:spcPts val="800"/>
              </a:spcAft>
              <a:buFontTx/>
              <a:buChar char="-"/>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ardolie </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miljoenen jaren geleden in de aarde ontstaan. Het zou dus ook miljoenen jaren duren om nieuwe te maken. </a:t>
            </a: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 is dus op</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lvl="0" indent="0" algn="just">
              <a:lnSpc>
                <a:spcPct val="107000"/>
              </a:lnSpc>
              <a:spcAft>
                <a:spcPts val="800"/>
              </a:spcAft>
              <a:buFontTx/>
              <a:buNone/>
            </a:pPr>
            <a:r>
              <a:rPr lang="nl-B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 </a:t>
            </a:r>
            <a:r>
              <a:rPr lang="nl-B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Slim en zuinig omgaan met onze grondstoffen moet dus het nieuwe normaal worden. </a:t>
            </a:r>
          </a:p>
          <a:p>
            <a:pPr marL="0" lvl="0" indent="0" algn="just">
              <a:lnSpc>
                <a:spcPct val="107000"/>
              </a:lnSpc>
              <a:spcAft>
                <a:spcPts val="800"/>
              </a:spcAft>
              <a:buFontTx/>
              <a:buNone/>
            </a:pPr>
            <a:r>
              <a:rPr lang="nl-BE" sz="1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TIP</a:t>
            </a:r>
            <a:r>
              <a:rPr lang="nl-B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bespreek met je leerlingen de term grondstof. Definitie: een grondstof is een natuurlijk product dat we uit de natuur halen om iets te maken. Het ‘ingrediënt’ als het ware. Voorbeelden van grondstoffen: bomen voor papier, aardolie voor plastic, katoenplant voor kleding, schapenwol voor een trui, metalen (goud/zilver) voor juwelen, zand voor glas,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mj-lt"/>
              <a:buAutoNum type="arabicParenR" startAt="4"/>
              <a:tabLst/>
              <a:defRPr/>
            </a:pPr>
            <a:r>
              <a:rPr lang="nl-BE" sz="1800" b="1"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meer ontginning </a:t>
            </a:r>
            <a:r>
              <a:rPr lang="nl-BE" sz="1800" b="1"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meer </a:t>
            </a:r>
            <a:r>
              <a:rPr lang="nl-BE" sz="1800" b="1"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a:t>
            </a:r>
            <a:r>
              <a:rPr lang="nl-BE" sz="1000" b="1"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nl-BE" sz="1800" b="1"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-uitstoot + ontbossing</a:t>
            </a:r>
          </a:p>
          <a:p>
            <a:pPr marL="285750" lvl="0" indent="-285750" algn="just" defTabSz="914400" rtl="0" eaLnBrk="1" latinLnBrk="0" hangingPunct="1">
              <a:lnSpc>
                <a:spcPct val="107000"/>
              </a:lnSpc>
              <a:spcAft>
                <a:spcPts val="800"/>
              </a:spcAft>
              <a:buFontTx/>
              <a:buChar char="-"/>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grondstofreserves die er nu nog zijn worden steeds moeilijker te bereiken waardoor het meer energie vraagt, gevaarlijker wordt en dus ook duurder. </a:t>
            </a:r>
          </a:p>
          <a:p>
            <a:pPr marL="285750" indent="-285750" algn="just">
              <a:lnSpc>
                <a:spcPct val="107000"/>
              </a:lnSpc>
              <a:spcAft>
                <a:spcPts val="800"/>
              </a:spcAft>
              <a:buFontTx/>
              <a:buChar char="-"/>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Ontginning + productie </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vragen</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veel energie </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grote</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CO</a:t>
            </a:r>
            <a:r>
              <a:rPr lang="nl-BE" sz="1800" u="none" strike="noStrike"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2</a:t>
            </a:r>
            <a:r>
              <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-uitstoot.</a:t>
            </a:r>
            <a:endPar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Tx/>
              <a:buChar char="-"/>
            </a:pPr>
            <a:r>
              <a:rPr lang="nl-NL"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Europa heeft niet veel eigen grondstoffen in de bodem </a:t>
            </a:r>
            <a:r>
              <a:rPr lang="nl-NL"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afhankelijk van andere landen  transport naar België zorgt ook voor grote </a:t>
            </a:r>
            <a:r>
              <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CO</a:t>
            </a:r>
            <a:r>
              <a:rPr lang="nl-BE" sz="1800" u="none" strike="noStrike"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2</a:t>
            </a:r>
            <a:r>
              <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-uitstoot</a:t>
            </a:r>
            <a:r>
              <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nl-NL"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nl-BE" sz="1800" dirty="0">
                <a:effectLst/>
                <a:latin typeface="Calibri" panose="020F0502020204030204" pitchFamily="34" charset="0"/>
                <a:ea typeface="Times New Roman" panose="02020603050405020304" pitchFamily="18" charset="0"/>
                <a:cs typeface="Calibri" panose="020F0502020204030204" pitchFamily="34" charset="0"/>
              </a:rPr>
              <a:t>stijgende vraag extra grondstoffen </a:t>
            </a:r>
            <a:r>
              <a:rPr lang="nl-BE" sz="1800" dirty="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BE" sz="1800" dirty="0">
                <a:effectLst/>
                <a:latin typeface="Calibri" panose="020F0502020204030204" pitchFamily="34" charset="0"/>
                <a:ea typeface="Times New Roman" panose="02020603050405020304" pitchFamily="18" charset="0"/>
                <a:cs typeface="Calibri" panose="020F0502020204030204" pitchFamily="34" charset="0"/>
              </a:rPr>
              <a:t>nood aan nieuwe ontginningsgebieden </a:t>
            </a:r>
            <a:r>
              <a:rPr lang="nl-BE" sz="1800" dirty="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BE" sz="1800" dirty="0">
                <a:effectLst/>
                <a:latin typeface="Calibri" panose="020F0502020204030204" pitchFamily="34" charset="0"/>
                <a:ea typeface="Times New Roman" panose="02020603050405020304" pitchFamily="18" charset="0"/>
                <a:cs typeface="Calibri" panose="020F0502020204030204" pitchFamily="34" charset="0"/>
              </a:rPr>
              <a:t>ontbossing + verlies van het leefgebied van reeds bedreigde diersoorten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b="1" dirty="0"/>
          </a:p>
          <a:p>
            <a:endParaRPr lang="nl-BE" dirty="0"/>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21</a:t>
            </a:fld>
            <a:endParaRPr lang="nl-BE"/>
          </a:p>
        </p:txBody>
      </p:sp>
    </p:spTree>
    <p:extLst>
      <p:ext uri="{BB962C8B-B14F-4D97-AF65-F5344CB8AC3E}">
        <p14:creationId xmlns:p14="http://schemas.microsoft.com/office/powerpoint/2010/main" val="3260646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Bron afbeelding: US Energy Information </a:t>
            </a:r>
            <a:r>
              <a:rPr lang="nl-BE" err="1"/>
              <a:t>Administation</a:t>
            </a:r>
            <a:r>
              <a:rPr lang="nl-BE"/>
              <a:t> https://www.eia.gov/</a:t>
            </a:r>
          </a:p>
          <a:p>
            <a:r>
              <a:rPr lang="nl-BE"/>
              <a:t>Deze afbeelding toont de hoeveelheid aardolie in de wereld. Het wordt uitgedrukt in aantal miljoen vaten. In Canada, Venezuela (Z-Am.) en </a:t>
            </a:r>
            <a:r>
              <a:rPr lang="nl-BE" err="1"/>
              <a:t>Saoudi-Arabië</a:t>
            </a:r>
            <a:r>
              <a:rPr lang="nl-BE"/>
              <a:t> zit het meeste aardolie in de grond.</a:t>
            </a: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22</a:t>
            </a:fld>
            <a:endParaRPr lang="nl-BE"/>
          </a:p>
        </p:txBody>
      </p:sp>
    </p:spTree>
    <p:extLst>
      <p:ext uri="{BB962C8B-B14F-4D97-AF65-F5344CB8AC3E}">
        <p14:creationId xmlns:p14="http://schemas.microsoft.com/office/powerpoint/2010/main" val="1001202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107000"/>
              </a:lnSpc>
              <a:spcAft>
                <a:spcPts val="800"/>
              </a:spcAft>
            </a:pPr>
            <a:r>
              <a:rPr lang="nl-BE" sz="1800" b="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DE CENTRALE VRAAG VAN DIT PAKKET: </a:t>
            </a:r>
            <a:r>
              <a:rPr lang="nl-BE"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Wat doe je als bedrijf, organisatie of school wanneer je als bijproduct van je activiteiten afvalolie hebt, bijvoorbeeld door landbouwmachines, automechaniek, … </a:t>
            </a:r>
          </a:p>
          <a:p>
            <a:pPr algn="l">
              <a:lnSpc>
                <a:spcPct val="107000"/>
              </a:lnSpc>
              <a:spcAft>
                <a:spcPts val="800"/>
              </a:spcAft>
            </a:pPr>
            <a:endParaRPr lang="nl-BE" sz="1800" b="1">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nl-BE" sz="1800" b="0">
                <a:effectLst/>
                <a:latin typeface="Calibri" panose="020F0502020204030204" pitchFamily="34" charset="0"/>
                <a:ea typeface="Calibri" panose="020F0502020204030204" pitchFamily="34" charset="0"/>
                <a:cs typeface="Times New Roman" panose="02020603050405020304" pitchFamily="18" charset="0"/>
              </a:rPr>
              <a:t>In deze slide zie je een vrouwelijke auto-</a:t>
            </a:r>
            <a:r>
              <a:rPr lang="nl-BE" sz="1800" b="0" err="1">
                <a:effectLst/>
                <a:latin typeface="Calibri" panose="020F0502020204030204" pitchFamily="34" charset="0"/>
                <a:ea typeface="Calibri" panose="020F0502020204030204" pitchFamily="34" charset="0"/>
                <a:cs typeface="Times New Roman" panose="02020603050405020304" pitchFamily="18" charset="0"/>
              </a:rPr>
              <a:t>mechanieker</a:t>
            </a:r>
            <a:r>
              <a:rPr lang="nl-BE" sz="1800" b="0">
                <a:effectLst/>
                <a:latin typeface="Calibri" panose="020F0502020204030204" pitchFamily="34" charset="0"/>
                <a:ea typeface="Calibri" panose="020F0502020204030204" pitchFamily="34" charset="0"/>
                <a:cs typeface="Times New Roman" panose="02020603050405020304" pitchFamily="18" charset="0"/>
              </a:rPr>
              <a:t>. Bij het onderhoud van auto’s en voertuigen in garage-, tansport- en landbouwsector en bij het gebruik van machines in deze sectoren en in de industrie ontstaat het restproduct afvalolie. Maar wat moeten we met deze olie?</a:t>
            </a:r>
          </a:p>
          <a:p>
            <a:pPr algn="l">
              <a:lnSpc>
                <a:spcPct val="107000"/>
              </a:lnSpc>
              <a:spcAft>
                <a:spcPts val="800"/>
              </a:spcAft>
            </a:pP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a:t>
            </a:fld>
            <a:endParaRPr lang="nl-BE"/>
          </a:p>
        </p:txBody>
      </p:sp>
    </p:spTree>
    <p:extLst>
      <p:ext uri="{BB962C8B-B14F-4D97-AF65-F5344CB8AC3E}">
        <p14:creationId xmlns:p14="http://schemas.microsoft.com/office/powerpoint/2010/main" val="2188682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de lijn van lineaire economie botsen we op problemen bij het onderdeel ‘Grondstoffen’ en ‘Afval’.</a:t>
            </a:r>
          </a:p>
          <a:p>
            <a:r>
              <a:rPr lang="nl-BE" dirty="0"/>
              <a:t>Bron afbeelding: </a:t>
            </a:r>
            <a:r>
              <a:rPr lang="nl-BE" dirty="0" err="1"/>
              <a:t>Circular</a:t>
            </a:r>
            <a:r>
              <a:rPr lang="nl-BE" dirty="0"/>
              <a:t> Company Makers</a:t>
            </a:r>
          </a:p>
          <a:p>
            <a:endParaRPr lang="nl-BE" dirty="0"/>
          </a:p>
          <a:p>
            <a:pPr marL="342900" marR="0" lvl="0" indent="-342900" algn="just" defTabSz="914400" rtl="0" eaLnBrk="1" fontAlgn="auto" latinLnBrk="0" hangingPunct="1">
              <a:lnSpc>
                <a:spcPct val="107000"/>
              </a:lnSpc>
              <a:spcBef>
                <a:spcPts val="0"/>
              </a:spcBef>
              <a:spcAft>
                <a:spcPts val="0"/>
              </a:spcAft>
              <a:buClrTx/>
              <a:buSzTx/>
              <a:buFont typeface="+mj-lt"/>
              <a:buAutoNum type="arabicParenR" startAt="4"/>
              <a:tabLst/>
              <a:defRPr/>
            </a:pPr>
            <a:r>
              <a:rPr lang="nl-BE" sz="1800" b="1"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meer ontginning </a:t>
            </a:r>
            <a:r>
              <a:rPr lang="nl-BE" sz="1800" b="1"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meer </a:t>
            </a:r>
            <a:r>
              <a:rPr lang="nl-BE" sz="1800" b="1"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a:t>
            </a:r>
            <a:r>
              <a:rPr lang="nl-BE" sz="1000" b="1"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nl-BE" sz="1800" b="1" u="sng"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-uitstoot + ontbossing</a:t>
            </a:r>
          </a:p>
          <a:p>
            <a:pPr marL="285750" lvl="0" indent="-285750" algn="just" defTabSz="914400" rtl="0" eaLnBrk="1" latinLnBrk="0" hangingPunct="1">
              <a:lnSpc>
                <a:spcPct val="107000"/>
              </a:lnSpc>
              <a:spcAft>
                <a:spcPts val="800"/>
              </a:spcAft>
              <a:buFontTx/>
              <a:buChar char="-"/>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grondstofreserves die er nu nog zijn worden steeds moeilijker te bereiken waardoor het meer energie vraagt, gevaarlijker wordt en dus ook duurder. </a:t>
            </a:r>
          </a:p>
          <a:p>
            <a:pPr marL="285750" indent="-285750" algn="just">
              <a:lnSpc>
                <a:spcPct val="107000"/>
              </a:lnSpc>
              <a:spcAft>
                <a:spcPts val="800"/>
              </a:spcAft>
              <a:buFontTx/>
              <a:buChar char="-"/>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Ontginning + productie </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vragen</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veel energie </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grote</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CO</a:t>
            </a:r>
            <a:r>
              <a:rPr lang="nl-BE" sz="1800" u="none" strike="noStrike"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2</a:t>
            </a:r>
            <a:r>
              <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-uitstoot.</a:t>
            </a:r>
            <a:endPar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Tx/>
              <a:buChar char="-"/>
            </a:pPr>
            <a:r>
              <a:rPr lang="nl-NL"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Europa heeft niet veel eigen grondstoffen in de bodem </a:t>
            </a:r>
            <a:r>
              <a:rPr lang="nl-NL"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afhankelijk van andere landen  transport naar België zorgt ook voor grote </a:t>
            </a:r>
            <a:r>
              <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CO</a:t>
            </a:r>
            <a:r>
              <a:rPr lang="nl-BE" sz="1800" u="none" strike="noStrike"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2</a:t>
            </a:r>
            <a:r>
              <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-uitstoot</a:t>
            </a:r>
            <a:r>
              <a:rPr lang="nl-BE" sz="18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nl-NL"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nl-BE" sz="1800" dirty="0">
                <a:effectLst/>
                <a:latin typeface="Calibri" panose="020F0502020204030204" pitchFamily="34" charset="0"/>
                <a:ea typeface="Times New Roman" panose="02020603050405020304" pitchFamily="18" charset="0"/>
                <a:cs typeface="Calibri" panose="020F0502020204030204" pitchFamily="34" charset="0"/>
              </a:rPr>
              <a:t>stijgende vraag extra grondstoffen </a:t>
            </a:r>
            <a:r>
              <a:rPr lang="nl-BE" sz="1800" dirty="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BE" sz="1800" dirty="0">
                <a:effectLst/>
                <a:latin typeface="Calibri" panose="020F0502020204030204" pitchFamily="34" charset="0"/>
                <a:ea typeface="Times New Roman" panose="02020603050405020304" pitchFamily="18" charset="0"/>
                <a:cs typeface="Calibri" panose="020F0502020204030204" pitchFamily="34" charset="0"/>
              </a:rPr>
              <a:t>nood aan nieuwe ontginningsgebieden </a:t>
            </a:r>
            <a:r>
              <a:rPr lang="nl-BE" sz="1800" dirty="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BE" sz="1800" dirty="0">
                <a:effectLst/>
                <a:latin typeface="Calibri" panose="020F0502020204030204" pitchFamily="34" charset="0"/>
                <a:ea typeface="Times New Roman" panose="02020603050405020304" pitchFamily="18" charset="0"/>
                <a:cs typeface="Calibri" panose="020F0502020204030204" pitchFamily="34" charset="0"/>
              </a:rPr>
              <a:t>ontbossing + verlies van het leefgebied van reeds bedreigde diersoorten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b="1" dirty="0"/>
          </a:p>
          <a:p>
            <a:endParaRPr lang="nl-BE" dirty="0"/>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23</a:t>
            </a:fld>
            <a:endParaRPr lang="nl-BE"/>
          </a:p>
        </p:txBody>
      </p:sp>
    </p:spTree>
    <p:extLst>
      <p:ext uri="{BB962C8B-B14F-4D97-AF65-F5344CB8AC3E}">
        <p14:creationId xmlns:p14="http://schemas.microsoft.com/office/powerpoint/2010/main" val="2304533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In het circulaire systeem is afval dus niet langer afval: afval wordt gezien als nieuwe grondstof. We zamelen het in, halen het uit elkaar en recycleren de verschillende onderdelen apart. Maar circulaire economie gaat verder dan enkel recycleren door bijvoorbeeld te hergebruiken en te voorkomen dat het eerst afval wordt. Dit wordt gevisualiseerd in de figuur op de volgende slide. Hierop zie je dat recyclage slechts een onderdeel is van de circulaire economie, maar in het geval van grondstoffenrecuperatie wel erg belangrijk. </a:t>
            </a:r>
            <a:r>
              <a:rPr lang="nl-B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Circulair denken begint al in de ontwerpfase van producten met de vraag: hoe maak ik iets dat langer mee gaat? Circulaire economie wordt ook wel kringloopeconomie genoemd.</a:t>
            </a:r>
            <a:r>
              <a:rPr lang="nl-B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24</a:t>
            </a:fld>
            <a:endParaRPr lang="nl-BE"/>
          </a:p>
        </p:txBody>
      </p:sp>
    </p:spTree>
    <p:extLst>
      <p:ext uri="{BB962C8B-B14F-4D97-AF65-F5344CB8AC3E}">
        <p14:creationId xmlns:p14="http://schemas.microsoft.com/office/powerpoint/2010/main" val="1802377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Bron afbeelding: Europees Parlement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b="1" u="sng"/>
              <a:t>CIRCULAIRE ECONOMIE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1"/>
              <a:t>Grondstoffen =</a:t>
            </a:r>
            <a:r>
              <a:rPr lang="nl-BE"/>
              <a:t> nieuwe inkomende grondstoffen die nodig zijn om de cirkel te starten of draaiende te houden.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1"/>
              <a:t>Ontwerp =</a:t>
            </a:r>
            <a:r>
              <a:rPr lang="nl-BE"/>
              <a:t> het bedenken van het product, hoe lang het zal mee gaan, uit welke materialen en kwaliteit. Het circulaire denken start hier al: </a:t>
            </a:r>
            <a:r>
              <a:rPr lang="nl-BE" sz="1800">
                <a:solidFill>
                  <a:srgbClr val="000000"/>
                </a:solidFill>
                <a:effectLst/>
                <a:latin typeface="Calibri" panose="020F0502020204030204" pitchFamily="34" charset="0"/>
                <a:ea typeface="Calibri" panose="020F0502020204030204" pitchFamily="34" charset="0"/>
              </a:rPr>
              <a:t>hoe maak ik iets dat langer mee gaat?</a:t>
            </a:r>
            <a:endParaRPr lang="nl-BE"/>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1"/>
              <a:t>Productieproces = </a:t>
            </a:r>
            <a:r>
              <a:rPr lang="nl-BE"/>
              <a:t>maken van het product in fabrieken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1"/>
              <a:t>Distributie =</a:t>
            </a:r>
            <a:r>
              <a:rPr lang="nl-BE"/>
              <a:t> transport van de fabrieken naar de verschillende winkels waar het zal worden verkocht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1"/>
              <a:t>Consumptie, gebruik, hergebruik, reparatie = </a:t>
            </a:r>
            <a:r>
              <a:rPr lang="nl-BE"/>
              <a:t>dit onderdeel gaat over de periode dat de consument of gebruiker het product in handen heeft. Het product kan gebruikt worden voor zijn oorspronkelijke doel maar kan ook langer mee gaan door het te hergebruiken of te repareren wanneer het stuk is. Hergebruiken kan door het voorwerp opnieuw een gelijkaardige functie te geven, het door te geven of te verkopen, of het voorwerp een nieuwe functie te geven (bv. van een T-shirt een zak maken).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1"/>
              <a:t>Verzamelen =</a:t>
            </a:r>
            <a:r>
              <a:rPr lang="nl-BE"/>
              <a:t> Wanneer het onbruikbaar is geworden moeten we het nog weggooien en wordt het allemaal ingezameld om verwerkt te worden.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1"/>
              <a:t>Recyclering = </a:t>
            </a:r>
            <a:r>
              <a:rPr lang="nl-BE"/>
              <a:t>Tijdens het proces van recyclage wordt alles dat nog opnieuw bruikbaar is, gescheiden van de rest. Wat nog bruikbaar is wordt weer gebruikt om nieuwe voorwerpen te maken (hetzelfde of iets anders). Met de rest kan niets meer gedaan worden en wordt restafval. Omdat hier niets meer gedaan kan worden wordt dit verbrand in de verbrandingsinstallatie.</a:t>
            </a:r>
            <a:br>
              <a:rPr lang="nl-BE"/>
            </a:br>
            <a:r>
              <a:rPr lang="nl-BE"/>
              <a:t>De grondstoffen die uit de oude voorwerpen komen, vormen een bron van grondstoffen voor nieuwe producten en drijven de cirkel of kringloop mee aan.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25</a:t>
            </a:fld>
            <a:endParaRPr lang="nl-BE"/>
          </a:p>
        </p:txBody>
      </p:sp>
    </p:spTree>
    <p:extLst>
      <p:ext uri="{BB962C8B-B14F-4D97-AF65-F5344CB8AC3E}">
        <p14:creationId xmlns:p14="http://schemas.microsoft.com/office/powerpoint/2010/main" val="318401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ingezamelde afvalolie kan worden weggebracht naar twee verschillende plaatsen:</a:t>
            </a:r>
          </a:p>
          <a:p>
            <a:pPr marL="228600" indent="-228600">
              <a:buAutoNum type="arabicParenR"/>
            </a:pPr>
            <a:r>
              <a:rPr lang="nl-BE" b="1" u="sng"/>
              <a:t>Cementbedrijven = 7% van de ingezamelde olie</a:t>
            </a:r>
            <a:br>
              <a:rPr lang="nl-BE"/>
            </a:br>
            <a:r>
              <a:rPr lang="nl-BE"/>
              <a:t>verbrand als energiebron in cementproductie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l-BE" b="1" u="sng"/>
              <a:t>Re-raffinage – </a:t>
            </a:r>
            <a:r>
              <a:rPr lang="nl-BE" b="1" u="sng" err="1"/>
              <a:t>intallatie</a:t>
            </a:r>
            <a:r>
              <a:rPr lang="nl-BE" b="1" u="sng"/>
              <a:t> = 93% van de ingezamelde olie</a:t>
            </a:r>
            <a:br>
              <a:rPr lang="nl-BE"/>
            </a:br>
            <a:r>
              <a:rPr lang="nl-BE" sz="1800">
                <a:effectLst/>
                <a:latin typeface="Calibri" panose="020F0502020204030204" pitchFamily="34" charset="0"/>
                <a:ea typeface="Calibri" panose="020F0502020204030204" pitchFamily="34" charset="0"/>
                <a:cs typeface="Times New Roman" panose="02020603050405020304" pitchFamily="18" charset="0"/>
              </a:rPr>
              <a:t>Een re-raffinage-installatie is de installatie waarbij door een reeks bewerkingen en behandelingen een product kan worden verbetert zodat er een nieuw verkoopbaar product van kan worden gemaakt.</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70% </a:t>
            </a:r>
            <a:r>
              <a:rPr lang="nl-BE"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gerec</a:t>
            </a:r>
            <a:r>
              <a:rPr lang="nl-BE" sz="1800">
                <a:effectLst/>
                <a:latin typeface="Calibri" panose="020F0502020204030204" pitchFamily="34" charset="0"/>
                <a:ea typeface="Calibri" panose="020F0502020204030204" pitchFamily="34" charset="0"/>
                <a:cs typeface="Times New Roman" panose="02020603050405020304" pitchFamily="18" charset="0"/>
              </a:rPr>
              <a:t>ycleerd tot basisolie voor nieuwe smeerolie</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25% </a:t>
            </a:r>
            <a:r>
              <a:rPr lang="nl-BE"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gebruikt in </a:t>
            </a:r>
            <a:r>
              <a:rPr lang="nl-BE" sz="1800">
                <a:effectLst/>
                <a:latin typeface="Calibri" panose="020F0502020204030204" pitchFamily="34" charset="0"/>
                <a:ea typeface="Calibri" panose="020F0502020204030204" pitchFamily="34" charset="0"/>
                <a:cs typeface="Times New Roman" panose="02020603050405020304" pitchFamily="18" charset="0"/>
              </a:rPr>
              <a:t>bitumenindustrie (nafta / asfalt) of als brandstoffen (gasolie, zware brandstoffen)</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5% water</a:t>
            </a:r>
          </a:p>
          <a:p>
            <a:pPr marL="228600" indent="-228600">
              <a:buAutoNum type="arabicParenR"/>
            </a:pP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26</a:t>
            </a:fld>
            <a:endParaRPr lang="nl-BE"/>
          </a:p>
        </p:txBody>
      </p:sp>
    </p:spTree>
    <p:extLst>
      <p:ext uri="{BB962C8B-B14F-4D97-AF65-F5344CB8AC3E}">
        <p14:creationId xmlns:p14="http://schemas.microsoft.com/office/powerpoint/2010/main" val="3796923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Geetbets was er op 29 juli 2020 in de Grote </a:t>
            </a:r>
            <a:r>
              <a:rPr lang="nl-BE" err="1"/>
              <a:t>Gete</a:t>
            </a:r>
            <a:r>
              <a:rPr lang="nl-BE"/>
              <a:t> een vissterfte vanwege een olielozing.</a:t>
            </a:r>
          </a:p>
          <a:p>
            <a:r>
              <a:rPr lang="nl-BE"/>
              <a:t>Het water bevatte door de olielaag te weinig zuurstof waardoor vissen onvoldoende zuurstof eruit konden opnemen en hierdoor stierven.</a:t>
            </a: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29</a:t>
            </a:fld>
            <a:endParaRPr lang="nl-BE"/>
          </a:p>
        </p:txBody>
      </p:sp>
    </p:spTree>
    <p:extLst>
      <p:ext uri="{BB962C8B-B14F-4D97-AF65-F5344CB8AC3E}">
        <p14:creationId xmlns:p14="http://schemas.microsoft.com/office/powerpoint/2010/main" val="2743548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32</a:t>
            </a:fld>
            <a:endParaRPr lang="nl-BE"/>
          </a:p>
        </p:txBody>
      </p:sp>
    </p:spTree>
    <p:extLst>
      <p:ext uri="{BB962C8B-B14F-4D97-AF65-F5344CB8AC3E}">
        <p14:creationId xmlns:p14="http://schemas.microsoft.com/office/powerpoint/2010/main" val="4000119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https://www.vmm.be/lucht/fijn-stof/concentratie-pm2-5</a:t>
            </a:r>
          </a:p>
          <a:p>
            <a:endParaRPr lang="nl-BE" dirty="0"/>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35</a:t>
            </a:fld>
            <a:endParaRPr lang="nl-BE"/>
          </a:p>
        </p:txBody>
      </p:sp>
    </p:spTree>
    <p:extLst>
      <p:ext uri="{BB962C8B-B14F-4D97-AF65-F5344CB8AC3E}">
        <p14:creationId xmlns:p14="http://schemas.microsoft.com/office/powerpoint/2010/main" val="1170661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CO</a:t>
            </a:r>
            <a:r>
              <a:rPr lang="nl-BE" sz="1800" b="1" baseline="-25000">
                <a:effectLst/>
                <a:latin typeface="Calibri" panose="020F0502020204030204" pitchFamily="34" charset="0"/>
                <a:ea typeface="Calibri" panose="020F0502020204030204" pitchFamily="34" charset="0"/>
                <a:cs typeface="Times New Roman" panose="02020603050405020304" pitchFamily="18" charset="0"/>
              </a:rPr>
              <a:t>2</a:t>
            </a:r>
            <a:r>
              <a:rPr lang="nl-BE" sz="1800" b="1">
                <a:effectLst/>
                <a:latin typeface="Calibri" panose="020F0502020204030204" pitchFamily="34" charset="0"/>
                <a:ea typeface="Calibri" panose="020F0502020204030204" pitchFamily="34" charset="0"/>
                <a:cs typeface="Times New Roman" panose="02020603050405020304" pitchFamily="18" charset="0"/>
              </a:rPr>
              <a:t> ALS BROEIKASGAS</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a:effectLst/>
                <a:latin typeface="Calibri" panose="020F0502020204030204" pitchFamily="34" charset="0"/>
                <a:ea typeface="Calibri" panose="020F0502020204030204" pitchFamily="34" charset="0"/>
                <a:cs typeface="Times New Roman" panose="02020603050405020304" pitchFamily="18" charset="0"/>
              </a:rPr>
              <a:t>CO</a:t>
            </a:r>
            <a:r>
              <a:rPr lang="nl-BE" sz="1800" baseline="-25000">
                <a:effectLst/>
                <a:latin typeface="Calibri" panose="020F0502020204030204" pitchFamily="34" charset="0"/>
                <a:ea typeface="Calibri" panose="020F0502020204030204" pitchFamily="34" charset="0"/>
                <a:cs typeface="Times New Roman" panose="02020603050405020304" pitchFamily="18" charset="0"/>
              </a:rPr>
              <a:t>2 </a:t>
            </a:r>
            <a:r>
              <a:rPr lang="nl-BE" sz="1800">
                <a:effectLst/>
                <a:latin typeface="Calibri" panose="020F0502020204030204" pitchFamily="34" charset="0"/>
                <a:ea typeface="Calibri" panose="020F0502020204030204" pitchFamily="34" charset="0"/>
                <a:cs typeface="Times New Roman" panose="02020603050405020304" pitchFamily="18" charset="0"/>
              </a:rPr>
              <a:t>is een natuurlijk voorkomend gas. Wij ademen dit bijvoorbeeld uit en is dus niet giftig voor ons. Wanneer er echter te veel in de atmosfeer terecht komt door onder andere de verbranding van fossiele grondstoffen zoals aardolie (of een afgeleide hiervan), wordt de concentratie van CO</a:t>
            </a:r>
            <a:r>
              <a:rPr lang="nl-BE" sz="1800" baseline="-25000">
                <a:effectLst/>
                <a:latin typeface="Calibri" panose="020F0502020204030204" pitchFamily="34" charset="0"/>
                <a:ea typeface="Calibri" panose="020F0502020204030204" pitchFamily="34" charset="0"/>
                <a:cs typeface="Times New Roman" panose="02020603050405020304" pitchFamily="18" charset="0"/>
              </a:rPr>
              <a:t>2</a:t>
            </a:r>
            <a:r>
              <a:rPr lang="nl-BE" sz="1800">
                <a:effectLst/>
                <a:latin typeface="Calibri" panose="020F0502020204030204" pitchFamily="34" charset="0"/>
                <a:ea typeface="Calibri" panose="020F0502020204030204" pitchFamily="34" charset="0"/>
                <a:cs typeface="Times New Roman" panose="02020603050405020304" pitchFamily="18" charset="0"/>
              </a:rPr>
              <a:t> steeds hoger. Samen met andere broeikasgassen vormt CO</a:t>
            </a:r>
            <a:r>
              <a:rPr lang="nl-BE" sz="1800" baseline="-25000">
                <a:effectLst/>
                <a:latin typeface="Calibri" panose="020F0502020204030204" pitchFamily="34" charset="0"/>
                <a:ea typeface="Calibri" panose="020F0502020204030204" pitchFamily="34" charset="0"/>
                <a:cs typeface="Times New Roman" panose="02020603050405020304" pitchFamily="18" charset="0"/>
              </a:rPr>
              <a:t>2</a:t>
            </a:r>
            <a:r>
              <a:rPr lang="nl-BE" sz="1800">
                <a:effectLst/>
                <a:latin typeface="Calibri" panose="020F0502020204030204" pitchFamily="34" charset="0"/>
                <a:ea typeface="Calibri" panose="020F0502020204030204" pitchFamily="34" charset="0"/>
                <a:cs typeface="Times New Roman" panose="02020603050405020304" pitchFamily="18" charset="0"/>
              </a:rPr>
              <a:t> een ‘schil’ rondom de aarde en zorgt ervoor dat de warmte van de zon de aarde wel kan bereiken maar onze dampkring moeilijker kan verlaten. Hierdoor zal het klimaat op aarde gemiddeld opwarmen en zal dit gevolgen hebben op het weer. Er wordt voorspeld dat het weer extremer zal worden hierdoor, zoals extremere </a:t>
            </a:r>
            <a:r>
              <a:rPr lang="nl-BE" sz="1800" err="1">
                <a:effectLst/>
                <a:latin typeface="Calibri" panose="020F0502020204030204" pitchFamily="34" charset="0"/>
                <a:ea typeface="Calibri" panose="020F0502020204030204" pitchFamily="34" charset="0"/>
                <a:cs typeface="Times New Roman" panose="02020603050405020304" pitchFamily="18" charset="0"/>
              </a:rPr>
              <a:t>droogtes</a:t>
            </a:r>
            <a:r>
              <a:rPr lang="nl-BE" sz="1800">
                <a:effectLst/>
                <a:latin typeface="Calibri" panose="020F0502020204030204" pitchFamily="34" charset="0"/>
                <a:ea typeface="Calibri" panose="020F0502020204030204" pitchFamily="34" charset="0"/>
                <a:cs typeface="Times New Roman" panose="02020603050405020304" pitchFamily="18" charset="0"/>
              </a:rPr>
              <a:t> en periodes van hitte, meer en grotere overstromingen, sterkere stormen,… </a:t>
            </a: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36</a:t>
            </a:fld>
            <a:endParaRPr lang="nl-BE"/>
          </a:p>
        </p:txBody>
      </p:sp>
    </p:spTree>
    <p:extLst>
      <p:ext uri="{BB962C8B-B14F-4D97-AF65-F5344CB8AC3E}">
        <p14:creationId xmlns:p14="http://schemas.microsoft.com/office/powerpoint/2010/main" val="1714954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a:effectLst/>
                <a:latin typeface="Calibri" panose="020F0502020204030204" pitchFamily="34" charset="0"/>
                <a:ea typeface="Calibri" panose="020F0502020204030204" pitchFamily="34" charset="0"/>
                <a:cs typeface="Times New Roman" panose="02020603050405020304" pitchFamily="18" charset="0"/>
              </a:rPr>
              <a:t>Bij het werken met afvalolie zijn goede gewoontes van belang voor ieders gezondheid.</a:t>
            </a:r>
          </a:p>
          <a:p>
            <a:endParaRPr lang="nl-BE" sz="1200">
              <a:effectLst/>
              <a:latin typeface="Calibri" panose="020F0502020204030204" pitchFamily="34" charset="0"/>
              <a:ea typeface="Calibri" panose="020F0502020204030204" pitchFamily="34" charset="0"/>
              <a:cs typeface="Times New Roman" panose="02020603050405020304" pitchFamily="18" charset="0"/>
            </a:endParaRPr>
          </a:p>
          <a:p>
            <a:r>
              <a:rPr lang="nl-BE" sz="1200">
                <a:effectLst/>
                <a:latin typeface="Calibri" panose="020F0502020204030204" pitchFamily="34" charset="0"/>
                <a:ea typeface="Calibri" panose="020F0502020204030204" pitchFamily="34" charset="0"/>
                <a:cs typeface="Times New Roman" panose="02020603050405020304" pitchFamily="18" charset="0"/>
              </a:rPr>
              <a:t>Overloop daarom met je leerlingen onderstaande voorzorgmaatregelen. Vink met je leerlingen af welke goede gewoontes op school al vanzelfsprekend zijn en neem je samen voor om aan de andere te werken.</a:t>
            </a:r>
          </a:p>
          <a:p>
            <a:endParaRPr lang="nl-B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a:effectLst/>
                <a:latin typeface="Calibri" panose="020F0502020204030204" pitchFamily="34" charset="0"/>
                <a:ea typeface="Calibri" panose="020F0502020204030204" pitchFamily="34" charset="0"/>
                <a:cs typeface="Times New Roman" panose="02020603050405020304" pitchFamily="18" charset="0"/>
              </a:rPr>
              <a:t>KERNBOODSCHAP:</a:t>
            </a:r>
            <a:r>
              <a:rPr lang="nl-BE" sz="1200">
                <a:effectLst/>
                <a:latin typeface="Calibri" panose="020F0502020204030204" pitchFamily="34" charset="0"/>
                <a:ea typeface="Calibri" panose="020F0502020204030204" pitchFamily="34" charset="0"/>
                <a:cs typeface="Times New Roman" panose="02020603050405020304" pitchFamily="18" charset="0"/>
              </a:rPr>
              <a:t> vermijd tijdens het werken dat er olie op je huid of kleding komt zodat het niet in je poriën komt. Neem daarvoor beschermende maatregelen. </a:t>
            </a: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39</a:t>
            </a:fld>
            <a:endParaRPr lang="nl-BE"/>
          </a:p>
        </p:txBody>
      </p:sp>
    </p:spTree>
    <p:extLst>
      <p:ext uri="{BB962C8B-B14F-4D97-AF65-F5344CB8AC3E}">
        <p14:creationId xmlns:p14="http://schemas.microsoft.com/office/powerpoint/2010/main" val="3559283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l-BE" sz="1800" b="1">
                <a:effectLst/>
                <a:latin typeface="Calibri" panose="020F0502020204030204" pitchFamily="34" charset="0"/>
                <a:ea typeface="Calibri" panose="020F0502020204030204" pitchFamily="34" charset="0"/>
                <a:cs typeface="Arial" panose="020B0604020202020204" pitchFamily="34" charset="0"/>
              </a:rPr>
              <a:t>Bekijk het filmpje. </a:t>
            </a:r>
            <a:r>
              <a:rPr lang="nl-BE" sz="1800" b="0">
                <a:effectLst/>
                <a:latin typeface="Calibri" panose="020F0502020204030204" pitchFamily="34" charset="0"/>
                <a:ea typeface="Calibri" panose="020F0502020204030204" pitchFamily="34" charset="0"/>
                <a:cs typeface="Arial" panose="020B0604020202020204" pitchFamily="34" charset="0"/>
              </a:rPr>
              <a:t>Dit is hetzelfde filmpje dat je kan bekijken via de QR-code op de poster. (</a:t>
            </a:r>
            <a:r>
              <a:rPr lang="nl-BE" sz="1800" u="sng">
                <a:solidFill>
                  <a:srgbClr val="0563C1"/>
                </a:solidFill>
                <a:effectLst/>
                <a:latin typeface="Calibri" panose="020F0502020204030204" pitchFamily="34" charset="0"/>
                <a:ea typeface="Calibri" panose="020F0502020204030204" pitchFamily="34" charset="0"/>
                <a:hlinkClick r:id="rId3"/>
              </a:rPr>
              <a:t>https://youtu.be/otCPphsYdOY</a:t>
            </a:r>
            <a:r>
              <a:rPr lang="nl-BE" sz="1800" u="sng">
                <a:solidFill>
                  <a:srgbClr val="0563C1"/>
                </a:solidFill>
                <a:effectLst/>
                <a:latin typeface="Calibri" panose="020F0502020204030204" pitchFamily="34" charset="0"/>
                <a:ea typeface="Calibri" panose="020F0502020204030204" pitchFamily="34" charset="0"/>
              </a:rPr>
              <a:t>)</a:t>
            </a:r>
            <a:endParaRPr lang="nl-BE" sz="1800" b="1">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BE" sz="1800" b="1">
                <a:effectLst/>
                <a:latin typeface="Calibri" panose="020F0502020204030204" pitchFamily="34" charset="0"/>
                <a:ea typeface="Calibri" panose="020F0502020204030204" pitchFamily="34" charset="0"/>
                <a:cs typeface="Arial" panose="020B0604020202020204" pitchFamily="34" charset="0"/>
              </a:rPr>
              <a:t>Stelling</a:t>
            </a:r>
            <a:r>
              <a:rPr lang="nl-BE" sz="1800">
                <a:effectLst/>
                <a:latin typeface="Calibri" panose="020F0502020204030204" pitchFamily="34" charset="0"/>
                <a:ea typeface="Calibri" panose="020F0502020204030204" pitchFamily="34" charset="0"/>
                <a:cs typeface="Arial" panose="020B0604020202020204" pitchFamily="34" charset="0"/>
              </a:rPr>
              <a:t>: Het is goed wat Anna doet want zij hergebruikt haar afvalolie.</a:t>
            </a:r>
          </a:p>
          <a:p>
            <a:pPr>
              <a:lnSpc>
                <a:spcPct val="107000"/>
              </a:lnSpc>
              <a:spcAft>
                <a:spcPts val="800"/>
              </a:spcAft>
            </a:pPr>
            <a:r>
              <a:rPr lang="nl-BE" sz="1800" b="1">
                <a:effectLst/>
                <a:latin typeface="Calibri" panose="020F0502020204030204" pitchFamily="34" charset="0"/>
                <a:ea typeface="Calibri" panose="020F0502020204030204" pitchFamily="34" charset="0"/>
                <a:cs typeface="Arial" panose="020B0604020202020204" pitchFamily="34" charset="0"/>
              </a:rPr>
              <a:t>Werkwijze</a:t>
            </a:r>
            <a:r>
              <a:rPr lang="nl-BE" sz="1800">
                <a:effectLst/>
                <a:latin typeface="Calibri" panose="020F0502020204030204" pitchFamily="34" charset="0"/>
                <a:ea typeface="Calibri" panose="020F0502020204030204" pitchFamily="34" charset="0"/>
                <a:cs typeface="Arial" panose="020B0604020202020204" pitchFamily="34" charset="0"/>
              </a:rPr>
              <a:t>: één groepje vindt het goed wat Anna doet, één groepje vindt het niet goed wat Anna doet. Ze geven argumenten om hun standpunt te staven. Geef hen best op voorhand even tijd om hun argumenten te kunnen onderbouwen.</a:t>
            </a:r>
          </a:p>
          <a:p>
            <a:pPr>
              <a:lnSpc>
                <a:spcPct val="107000"/>
              </a:lnSpc>
              <a:spcAft>
                <a:spcPts val="800"/>
              </a:spcAft>
            </a:pPr>
            <a:r>
              <a:rPr lang="nl-BE" sz="1800" b="1">
                <a:effectLst/>
                <a:latin typeface="Calibri" panose="020F0502020204030204" pitchFamily="34" charset="0"/>
                <a:ea typeface="Calibri" panose="020F0502020204030204" pitchFamily="34" charset="0"/>
                <a:cs typeface="Arial" panose="020B0604020202020204" pitchFamily="34" charset="0"/>
              </a:rPr>
              <a:t>Argumenten</a:t>
            </a:r>
            <a:r>
              <a:rPr lang="nl-BE" sz="1800">
                <a:effectLst/>
                <a:latin typeface="Calibri" panose="020F0502020204030204" pitchFamily="34" charset="0"/>
                <a:ea typeface="Calibri" panose="020F0502020204030204" pitchFamily="34" charset="0"/>
                <a:cs typeface="Arial" panose="020B0604020202020204" pitchFamily="34" charset="0"/>
              </a:rPr>
              <a:t> </a:t>
            </a:r>
            <a:r>
              <a:rPr lang="nl-BE" sz="1800" b="1">
                <a:effectLst/>
                <a:latin typeface="Calibri" panose="020F0502020204030204" pitchFamily="34" charset="0"/>
                <a:ea typeface="Calibri" panose="020F0502020204030204" pitchFamily="34" charset="0"/>
                <a:cs typeface="Arial" panose="020B0604020202020204" pitchFamily="34" charset="0"/>
              </a:rPr>
              <a:t>pro</a:t>
            </a:r>
            <a:r>
              <a:rPr lang="nl-BE" sz="1800">
                <a:effectLst/>
                <a:latin typeface="Calibri" panose="020F0502020204030204" pitchFamily="34" charset="0"/>
                <a:ea typeface="Calibri" panose="020F0502020204030204" pitchFamily="34" charset="0"/>
                <a:cs typeface="Arial" panose="020B0604020202020204" pitchFamily="34" charset="0"/>
              </a:rPr>
              <a:t>:</a:t>
            </a:r>
          </a:p>
          <a:p>
            <a:pPr marL="342900" lvl="0" indent="-342900">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Je bent er vanaf.</a:t>
            </a:r>
          </a:p>
          <a:p>
            <a:pPr marL="342900" lvl="0" indent="-342900">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Het vuur brandt beter- je vlees is sneller klaar</a:t>
            </a:r>
          </a:p>
          <a:p>
            <a:pPr marL="342900" lvl="0" indent="-342900">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Verbranden is toch ook hergebruiken.</a:t>
            </a:r>
          </a:p>
          <a:p>
            <a:pPr marL="342900" lvl="0" indent="-342900">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Je hebt minder kolen nodig</a:t>
            </a:r>
          </a:p>
          <a:p>
            <a:pPr marL="342900" lvl="0" indent="-342900">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Dit soort brandversneller kan heus geen kwaad voor jezelf en voor het milieu.</a:t>
            </a:r>
          </a:p>
          <a:p>
            <a:pPr marL="342900" lvl="0" indent="-342900">
              <a:lnSpc>
                <a:spcPct val="106000"/>
              </a:lnSpc>
              <a:spcAft>
                <a:spcPts val="800"/>
              </a:spcAft>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a:t>
            </a:r>
          </a:p>
          <a:p>
            <a:pPr>
              <a:lnSpc>
                <a:spcPct val="107000"/>
              </a:lnSpc>
              <a:spcAft>
                <a:spcPts val="800"/>
              </a:spcAft>
            </a:pPr>
            <a:r>
              <a:rPr lang="nl-BE" sz="1800" b="1">
                <a:effectLst/>
                <a:latin typeface="Calibri" panose="020F0502020204030204" pitchFamily="34" charset="0"/>
                <a:ea typeface="Calibri" panose="020F0502020204030204" pitchFamily="34" charset="0"/>
                <a:cs typeface="Arial" panose="020B0604020202020204" pitchFamily="34" charset="0"/>
              </a:rPr>
              <a:t>Argumenten contra:</a:t>
            </a:r>
          </a:p>
          <a:p>
            <a:pPr marL="342900" lvl="0" indent="-342900">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De rook is slecht voor je gezondheid vanwege giftige stoffen</a:t>
            </a:r>
          </a:p>
          <a:p>
            <a:pPr marL="342900" lvl="0" indent="-342900">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Er komt CO</a:t>
            </a:r>
            <a:r>
              <a:rPr lang="nl-BE" sz="1800" baseline="-25000">
                <a:effectLst/>
                <a:latin typeface="Calibri" panose="020F0502020204030204" pitchFamily="34" charset="0"/>
                <a:ea typeface="Calibri" panose="020F0502020204030204" pitchFamily="34" charset="0"/>
                <a:cs typeface="Arial" panose="020B0604020202020204" pitchFamily="34" charset="0"/>
              </a:rPr>
              <a:t>2</a:t>
            </a:r>
            <a:r>
              <a:rPr lang="nl-BE" sz="1800">
                <a:effectLst/>
                <a:latin typeface="Calibri" panose="020F0502020204030204" pitchFamily="34" charset="0"/>
                <a:ea typeface="Calibri" panose="020F0502020204030204" pitchFamily="34" charset="0"/>
                <a:cs typeface="Arial" panose="020B0604020202020204" pitchFamily="34" charset="0"/>
              </a:rPr>
              <a:t> vrij die bijdraagt aan de opwarming van de aarde</a:t>
            </a:r>
          </a:p>
          <a:p>
            <a:pPr marL="342900" lvl="0" indent="-342900">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Het vlees wordt doordrongen van schadelijke stoffen</a:t>
            </a:r>
          </a:p>
          <a:p>
            <a:pPr marL="342900" lvl="0" indent="-342900">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Geurhinder</a:t>
            </a:r>
          </a:p>
          <a:p>
            <a:pPr marL="342900" lvl="0" indent="-342900">
              <a:lnSpc>
                <a:spcPct val="106000"/>
              </a:lnSpc>
              <a:spcAft>
                <a:spcPts val="800"/>
              </a:spcAft>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Verbranden is geen vorm van hergebruiken. Verbranden wordt hooguit gezien als ‘energierecuperatie’.</a:t>
            </a:r>
          </a:p>
          <a:p>
            <a:pPr marL="342900" lvl="0" indent="-342900">
              <a:lnSpc>
                <a:spcPct val="106000"/>
              </a:lnSpc>
              <a:spcAft>
                <a:spcPts val="800"/>
              </a:spcAft>
              <a:buFont typeface="Symbol" panose="05050102010706020507" pitchFamily="18" charset="2"/>
              <a:buChar char=""/>
            </a:pPr>
            <a:r>
              <a:rPr lang="nl-BE" sz="1800">
                <a:effectLst/>
                <a:highlight>
                  <a:srgbClr val="FFFF00"/>
                </a:highlight>
                <a:latin typeface="Calibri" panose="020F0502020204030204" pitchFamily="34" charset="0"/>
                <a:ea typeface="Calibri" panose="020F0502020204030204" pitchFamily="34" charset="0"/>
                <a:cs typeface="Arial" panose="020B0604020202020204" pitchFamily="34" charset="0"/>
              </a:rPr>
              <a:t>De afvalolie kan gerecycleerd worden</a:t>
            </a: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42</a:t>
            </a:fld>
            <a:endParaRPr lang="nl-BE"/>
          </a:p>
        </p:txBody>
      </p:sp>
    </p:spTree>
    <p:extLst>
      <p:ext uri="{BB962C8B-B14F-4D97-AF65-F5344CB8AC3E}">
        <p14:creationId xmlns:p14="http://schemas.microsoft.com/office/powerpoint/2010/main" val="205250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a:t>
            </a:fld>
            <a:endParaRPr lang="nl-BE"/>
          </a:p>
        </p:txBody>
      </p:sp>
    </p:spTree>
    <p:extLst>
      <p:ext uri="{BB962C8B-B14F-4D97-AF65-F5344CB8AC3E}">
        <p14:creationId xmlns:p14="http://schemas.microsoft.com/office/powerpoint/2010/main" val="2300688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Arial" panose="020B0604020202020204" pitchFamily="34" charset="0"/>
              </a:rPr>
              <a:t>Bekijk het filmpje. </a:t>
            </a:r>
            <a:r>
              <a:rPr lang="nl-BE" sz="1800" b="0">
                <a:effectLst/>
                <a:latin typeface="Calibri" panose="020F0502020204030204" pitchFamily="34" charset="0"/>
                <a:ea typeface="Calibri" panose="020F0502020204030204" pitchFamily="34" charset="0"/>
                <a:cs typeface="Arial" panose="020B0604020202020204" pitchFamily="34" charset="0"/>
              </a:rPr>
              <a:t>Dit is hetzelfde filmpje dat je kan bekijken via de QR-code op de poster. (</a:t>
            </a:r>
            <a:r>
              <a:rPr lang="nl-BE" sz="1800" u="sng">
                <a:solidFill>
                  <a:srgbClr val="0563C1"/>
                </a:solidFill>
                <a:effectLst/>
                <a:latin typeface="Calibri" panose="020F0502020204030204" pitchFamily="34" charset="0"/>
                <a:ea typeface="Calibri" panose="020F0502020204030204" pitchFamily="34" charset="0"/>
                <a:hlinkClick r:id="rId3"/>
              </a:rPr>
              <a:t>https://youtu.be/qifGBtOYVLI</a:t>
            </a:r>
            <a:r>
              <a:rPr lang="nl-BE" sz="1800" u="sng">
                <a:solidFill>
                  <a:srgbClr val="0563C1"/>
                </a:solidFill>
                <a:effectLst/>
                <a:latin typeface="Calibri" panose="020F0502020204030204" pitchFamily="34" charset="0"/>
                <a:ea typeface="Calibri" panose="020F0502020204030204" pitchFamily="34" charset="0"/>
              </a:rPr>
              <a:t>)</a:t>
            </a:r>
            <a:endParaRPr lang="nl-BE" sz="1800" b="1">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BE" sz="1800" b="1">
                <a:effectLst/>
                <a:latin typeface="Calibri" panose="020F0502020204030204" pitchFamily="34" charset="0"/>
                <a:ea typeface="Calibri" panose="020F0502020204030204" pitchFamily="34" charset="0"/>
                <a:cs typeface="Arial" panose="020B0604020202020204" pitchFamily="34" charset="0"/>
              </a:rPr>
              <a:t>Stelling</a:t>
            </a:r>
            <a:r>
              <a:rPr lang="nl-BE" sz="1800">
                <a:effectLst/>
                <a:latin typeface="Calibri" panose="020F0502020204030204" pitchFamily="34" charset="0"/>
                <a:ea typeface="Calibri" panose="020F0502020204030204" pitchFamily="34" charset="0"/>
                <a:cs typeface="Arial" panose="020B0604020202020204" pitchFamily="34" charset="0"/>
              </a:rPr>
              <a:t>: Wat Nicolas doet is oké want als olie opgelost is in water kan het weggespoeld worden</a:t>
            </a:r>
          </a:p>
          <a:p>
            <a:pPr>
              <a:lnSpc>
                <a:spcPct val="107000"/>
              </a:lnSpc>
              <a:spcAft>
                <a:spcPts val="800"/>
              </a:spcAft>
            </a:pPr>
            <a:r>
              <a:rPr lang="nl-BE" sz="1800" b="1">
                <a:effectLst/>
                <a:latin typeface="Calibri" panose="020F0502020204030204" pitchFamily="34" charset="0"/>
                <a:ea typeface="Calibri" panose="020F0502020204030204" pitchFamily="34" charset="0"/>
                <a:cs typeface="Arial" panose="020B0604020202020204" pitchFamily="34" charset="0"/>
              </a:rPr>
              <a:t>Werkwijze</a:t>
            </a:r>
            <a:r>
              <a:rPr lang="nl-BE" sz="1800">
                <a:effectLst/>
                <a:latin typeface="Calibri" panose="020F0502020204030204" pitchFamily="34" charset="0"/>
                <a:ea typeface="Calibri" panose="020F0502020204030204" pitchFamily="34" charset="0"/>
                <a:cs typeface="Arial" panose="020B0604020202020204" pitchFamily="34" charset="0"/>
              </a:rPr>
              <a:t>: één groepje vindt het oké wat Nicolas doet, één groepje vindt het niet goed wat Nicolas doet. Ze geven argumenten om hun standpunt te staven. Geef hen best op voorhand even tijd om hun argumenten te kunnen onderbouwen.</a:t>
            </a:r>
          </a:p>
          <a:p>
            <a:pPr algn="just">
              <a:lnSpc>
                <a:spcPct val="107000"/>
              </a:lnSpc>
              <a:spcAft>
                <a:spcPts val="800"/>
              </a:spcAft>
            </a:pPr>
            <a:r>
              <a:rPr lang="nl-BE" sz="1800" b="1">
                <a:effectLst/>
                <a:latin typeface="Calibri" panose="020F0502020204030204" pitchFamily="34" charset="0"/>
                <a:ea typeface="Calibri" panose="020F0502020204030204" pitchFamily="34" charset="0"/>
                <a:cs typeface="Arial" panose="020B0604020202020204" pitchFamily="34" charset="0"/>
              </a:rPr>
              <a:t>Argumenten</a:t>
            </a:r>
            <a:r>
              <a:rPr lang="nl-BE" sz="1800">
                <a:effectLst/>
                <a:latin typeface="Calibri" panose="020F0502020204030204" pitchFamily="34" charset="0"/>
                <a:ea typeface="Calibri" panose="020F0502020204030204" pitchFamily="34" charset="0"/>
                <a:cs typeface="Arial" panose="020B0604020202020204" pitchFamily="34" charset="0"/>
              </a:rPr>
              <a:t> </a:t>
            </a:r>
            <a:r>
              <a:rPr lang="nl-BE" sz="1800" b="1">
                <a:effectLst/>
                <a:latin typeface="Calibri" panose="020F0502020204030204" pitchFamily="34" charset="0"/>
                <a:ea typeface="Calibri" panose="020F0502020204030204" pitchFamily="34" charset="0"/>
                <a:cs typeface="Arial" panose="020B0604020202020204" pitchFamily="34" charset="0"/>
              </a:rPr>
              <a:t>pro</a:t>
            </a:r>
            <a:r>
              <a:rPr lang="nl-BE" sz="1800">
                <a:effectLst/>
                <a:latin typeface="Calibri" panose="020F0502020204030204" pitchFamily="34" charset="0"/>
                <a:ea typeface="Calibri" panose="020F0502020204030204" pitchFamily="34" charset="0"/>
                <a:cs typeface="Arial" panose="020B0604020202020204" pitchFamily="34" charset="0"/>
              </a:rPr>
              <a:t>:</a:t>
            </a:r>
          </a:p>
          <a:p>
            <a:pPr marL="342900" lvl="0" indent="-342900" algn="just">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Je bent er van af want eens de olie is doorgespoeld, is die weg.</a:t>
            </a:r>
          </a:p>
          <a:p>
            <a:pPr marL="342900" lvl="0" indent="-342900" algn="just">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Het water van je bad komt niet in de natuur terecht, dus het is niet erg.</a:t>
            </a:r>
          </a:p>
          <a:p>
            <a:pPr marL="342900" lvl="0" indent="-342900" algn="just">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Als het is opgelost kan de olie geen kwaad voor het milieu.</a:t>
            </a:r>
          </a:p>
          <a:p>
            <a:pPr marL="342900" lvl="0" indent="-342900" algn="just">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Olie is goed voor de huid.</a:t>
            </a:r>
          </a:p>
          <a:p>
            <a:pPr marL="342900" lvl="0" indent="-342900" algn="just">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Olie is een natuurlijk product dus het kan geen kwaad.</a:t>
            </a:r>
          </a:p>
          <a:p>
            <a:pPr marL="342900" lvl="0" indent="-342900" algn="just">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Het water gaat toch naar de waterzuiveringsinstallatie. Daar wordt de olie uit het water gefilterd.</a:t>
            </a:r>
          </a:p>
          <a:p>
            <a:pPr marL="342900" lvl="0" indent="-342900" algn="just">
              <a:lnSpc>
                <a:spcPct val="106000"/>
              </a:lnSpc>
              <a:spcAft>
                <a:spcPts val="800"/>
              </a:spcAft>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a:t>
            </a:r>
          </a:p>
          <a:p>
            <a:pPr algn="just">
              <a:lnSpc>
                <a:spcPct val="107000"/>
              </a:lnSpc>
              <a:spcAft>
                <a:spcPts val="800"/>
              </a:spcAft>
            </a:pPr>
            <a:r>
              <a:rPr lang="nl-BE" sz="1800" b="1">
                <a:effectLst/>
                <a:latin typeface="Calibri" panose="020F0502020204030204" pitchFamily="34" charset="0"/>
                <a:ea typeface="Calibri" panose="020F0502020204030204" pitchFamily="34" charset="0"/>
                <a:cs typeface="Arial" panose="020B0604020202020204" pitchFamily="34" charset="0"/>
              </a:rPr>
              <a:t>Argumenten contra:</a:t>
            </a:r>
          </a:p>
          <a:p>
            <a:pPr marL="342900" lvl="0" indent="-342900" algn="just">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De olie legt een laag op het water waardoor als het in de natuur komt, de zuurstof toevoer voor waterplanten en -dieren verminderd.</a:t>
            </a:r>
          </a:p>
          <a:p>
            <a:pPr marL="342900" lvl="0" indent="-342900" algn="just">
              <a:lnSpc>
                <a:spcPct val="106000"/>
              </a:lnSpc>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Er zitten schadelijke stoffen in de afvalolie die niet op je huid mogen komen</a:t>
            </a:r>
          </a:p>
          <a:p>
            <a:pPr marL="342900" lvl="0" indent="-342900" algn="just">
              <a:lnSpc>
                <a:spcPct val="106000"/>
              </a:lnSpc>
              <a:spcAft>
                <a:spcPts val="800"/>
              </a:spcAft>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De olie gaat met het water mee naar een waterzuiveringsstation en verstopt het zuiveringssysteem.</a:t>
            </a:r>
          </a:p>
          <a:p>
            <a:pPr marL="342900" lvl="0" indent="-342900" algn="just">
              <a:lnSpc>
                <a:spcPct val="106000"/>
              </a:lnSpc>
              <a:spcAft>
                <a:spcPts val="800"/>
              </a:spcAft>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In afvalolie zitten zware metalen die het milieu vervuilen.</a:t>
            </a:r>
          </a:p>
          <a:p>
            <a:pPr marL="342900" lvl="0" indent="-342900" algn="just">
              <a:lnSpc>
                <a:spcPct val="106000"/>
              </a:lnSpc>
              <a:spcAft>
                <a:spcPts val="800"/>
              </a:spcAft>
              <a:buFont typeface="Symbol" panose="05050102010706020507" pitchFamily="18" charset="2"/>
              <a:buChar char=""/>
            </a:pPr>
            <a:r>
              <a:rPr lang="nl-BE" sz="1800">
                <a:effectLst/>
                <a:latin typeface="Calibri" panose="020F0502020204030204" pitchFamily="34" charset="0"/>
                <a:ea typeface="Calibri" panose="020F0502020204030204" pitchFamily="34" charset="0"/>
                <a:cs typeface="Arial" panose="020B0604020202020204" pitchFamily="34" charset="0"/>
              </a:rPr>
              <a:t>De afvalolie kan gerecycleerd worden</a:t>
            </a:r>
          </a:p>
          <a:p>
            <a:pPr marL="0" lvl="0" indent="0" algn="just">
              <a:lnSpc>
                <a:spcPct val="106000"/>
              </a:lnSpc>
              <a:spcAft>
                <a:spcPts val="800"/>
              </a:spcAft>
              <a:buFont typeface="Symbol" panose="05050102010706020507" pitchFamily="18" charset="2"/>
              <a:buNone/>
            </a:pPr>
            <a:endParaRPr lang="nl-BE" sz="1800">
              <a:effectLst/>
              <a:latin typeface="Calibri" panose="020F0502020204030204" pitchFamily="34" charset="0"/>
              <a:ea typeface="Calibri" panose="020F0502020204030204" pitchFamily="34" charset="0"/>
              <a:cs typeface="Arial" panose="020B0604020202020204" pitchFamily="34" charset="0"/>
            </a:endParaRP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43</a:t>
            </a:fld>
            <a:endParaRPr lang="nl-BE"/>
          </a:p>
        </p:txBody>
      </p:sp>
    </p:spTree>
    <p:extLst>
      <p:ext uri="{BB962C8B-B14F-4D97-AF65-F5344CB8AC3E}">
        <p14:creationId xmlns:p14="http://schemas.microsoft.com/office/powerpoint/2010/main" val="3995884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(tekst uit document ‘achtergrondinformatie voor leerkracht’ deel 4.2)</a:t>
            </a:r>
            <a:endParaRPr lang="nl-BE" sz="1800" b="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KERNBOODSCHAP</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a:effectLst/>
                <a:latin typeface="Calibri" panose="020F0502020204030204" pitchFamily="34" charset="0"/>
                <a:ea typeface="Calibri" panose="020F0502020204030204" pitchFamily="34" charset="0"/>
                <a:cs typeface="Times New Roman" panose="02020603050405020304" pitchFamily="18" charset="0"/>
              </a:rPr>
              <a:t>Het zuiveren van het water is complex en bij vervuiling door afvalolie is de schade is aanzienlijk ... terwijl het zo gemakkelijk is om je olie naar een verzamelpunt te brengen of om beroep te doen op een erkende inzamelaar !</a:t>
            </a:r>
          </a:p>
          <a:p>
            <a:endParaRPr lang="nl-BE"/>
          </a:p>
          <a:p>
            <a:pPr algn="just">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WAAR VORMT HET EEN PROBLEEM</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a:effectLst/>
                <a:latin typeface="Calibri" panose="020F0502020204030204" pitchFamily="34" charset="0"/>
                <a:ea typeface="Calibri" panose="020F0502020204030204" pitchFamily="34" charset="0"/>
                <a:cs typeface="Times New Roman" panose="02020603050405020304" pitchFamily="18" charset="0"/>
              </a:rPr>
              <a:t>Stel dat een garagist zijn afvalolie door het toilet giet, vervolgens via de riool getransporteerd wordt en behandeld in een zuiveringsinstallatie. De afvalolie </a:t>
            </a:r>
            <a:r>
              <a:rPr lang="nl-BE" sz="1800" b="1">
                <a:effectLst/>
                <a:latin typeface="Calibri" panose="020F0502020204030204" pitchFamily="34" charset="0"/>
                <a:ea typeface="Calibri" panose="020F0502020204030204" pitchFamily="34" charset="0"/>
                <a:cs typeface="Times New Roman" panose="02020603050405020304" pitchFamily="18" charset="0"/>
              </a:rPr>
              <a:t>verstopt de filters in waterzuiveringsinstallaties </a:t>
            </a:r>
            <a:r>
              <a:rPr lang="nl-BE" sz="1800">
                <a:effectLst/>
                <a:latin typeface="Calibri" panose="020F0502020204030204" pitchFamily="34" charset="0"/>
                <a:ea typeface="Calibri" panose="020F0502020204030204" pitchFamily="34" charset="0"/>
                <a:cs typeface="Times New Roman" panose="02020603050405020304" pitchFamily="18" charset="0"/>
              </a:rPr>
              <a:t>en verstoort de biologische zuiveringsprocessen.</a:t>
            </a:r>
          </a:p>
          <a:p>
            <a:endParaRPr lang="nl-BE"/>
          </a:p>
          <a:p>
            <a:pPr algn="just">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DE WEG VAN AFVALWATER (van bad, gootsteen of toilet)</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u="sng">
                <a:effectLst/>
                <a:latin typeface="Calibri" panose="020F0502020204030204" pitchFamily="34" charset="0"/>
                <a:ea typeface="Calibri" panose="020F0502020204030204" pitchFamily="34" charset="0"/>
                <a:cs typeface="Times New Roman" panose="02020603050405020304" pitchFamily="18" charset="0"/>
              </a:rPr>
              <a:t>STAP 1: lozen op riool of zelf zuiveren.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a:effectLst/>
                <a:latin typeface="Calibri" panose="020F0502020204030204" pitchFamily="34" charset="0"/>
                <a:ea typeface="Calibri" panose="020F0502020204030204" pitchFamily="34" charset="0"/>
                <a:cs typeface="Times New Roman" panose="02020603050405020304" pitchFamily="18" charset="0"/>
              </a:rPr>
              <a:t>Als je de afwas doet of je neemt een douche, verlaat dit afvalwater het gebouw langs je privéwaterafvoer.  </a:t>
            </a:r>
          </a:p>
          <a:p>
            <a:pPr algn="just">
              <a:lnSpc>
                <a:spcPct val="107000"/>
              </a:lnSpc>
              <a:spcAft>
                <a:spcPts val="800"/>
              </a:spcAft>
            </a:pPr>
            <a:r>
              <a:rPr lang="nl-BE" sz="1800" u="sng">
                <a:effectLst/>
                <a:latin typeface="Calibri" panose="020F0502020204030204" pitchFamily="34" charset="0"/>
                <a:ea typeface="Calibri" panose="020F0502020204030204" pitchFamily="34" charset="0"/>
                <a:cs typeface="Times New Roman" panose="02020603050405020304" pitchFamily="18" charset="0"/>
              </a:rPr>
              <a:t>STAP 2: inzameling en transport afvalwater</a:t>
            </a:r>
          </a:p>
          <a:p>
            <a:pPr algn="just">
              <a:lnSpc>
                <a:spcPct val="107000"/>
              </a:lnSpc>
              <a:spcAft>
                <a:spcPts val="800"/>
              </a:spcAft>
            </a:pPr>
            <a:r>
              <a:rPr lang="nl-BE">
                <a:effectLst/>
              </a:rPr>
              <a:t>De gemeente heeft de taak om het afvalwater in te zamelen en tot een bepaald punt te transporteren. Eens een bepaalde hoeveelheid afvalwater verzameld is, neemt het gewest de taak over. De gewestelijke collectoren voeren grote hoeveelheden afvalwater af naar een rioolwaterzuiveringsstation. </a:t>
            </a:r>
          </a:p>
          <a:p>
            <a:pPr algn="just">
              <a:lnSpc>
                <a:spcPct val="107000"/>
              </a:lnSpc>
              <a:spcAft>
                <a:spcPts val="800"/>
              </a:spcAft>
            </a:pPr>
            <a:r>
              <a:rPr lang="nl-BE" sz="1800" u="sng">
                <a:effectLst/>
                <a:latin typeface="Calibri" panose="020F0502020204030204" pitchFamily="34" charset="0"/>
                <a:ea typeface="Calibri" panose="020F0502020204030204" pitchFamily="34" charset="0"/>
                <a:cs typeface="Times New Roman" panose="02020603050405020304" pitchFamily="18" charset="0"/>
              </a:rPr>
              <a:t>STAP 3: zuivering </a:t>
            </a:r>
          </a:p>
          <a:p>
            <a:pPr algn="just">
              <a:lnSpc>
                <a:spcPct val="107000"/>
              </a:lnSpc>
              <a:spcAft>
                <a:spcPts val="800"/>
              </a:spcAft>
            </a:pPr>
            <a:r>
              <a:rPr lang="nl-BE" sz="1800">
                <a:effectLst/>
                <a:latin typeface="Calibri" panose="020F0502020204030204" pitchFamily="34" charset="0"/>
                <a:ea typeface="Calibri" panose="020F0502020204030204" pitchFamily="34" charset="0"/>
                <a:cs typeface="Times New Roman" panose="02020603050405020304" pitchFamily="18" charset="0"/>
              </a:rPr>
              <a:t>Het afvalwater, al dan niet gemengd met regenwater, dat op het zuiveringsstation toekomt, wordt in verschillende stappen biologisch gezuiverd totdat de kwaliteit voldoende is om het te lozen in een waterloop. </a:t>
            </a: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44</a:t>
            </a:fld>
            <a:endParaRPr lang="nl-BE"/>
          </a:p>
        </p:txBody>
      </p:sp>
    </p:spTree>
    <p:extLst>
      <p:ext uri="{BB962C8B-B14F-4D97-AF65-F5344CB8AC3E}">
        <p14:creationId xmlns:p14="http://schemas.microsoft.com/office/powerpoint/2010/main" val="2100037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Zoek de verschillen</a:t>
            </a:r>
          </a:p>
          <a:p>
            <a:r>
              <a:rPr lang="nl-BE"/>
              <a:t>Zet je leerlingen aan het denken met deze twee foto’s. Laat hen nadenken wat de verschillen zijn tussen de volgende twee afbeeldingen in verband met het belang van circulaire economie. Stel hen eventueel enkele vragen om hen op gang te trekken.</a:t>
            </a:r>
          </a:p>
          <a:p>
            <a:pPr marL="171450" indent="-171450">
              <a:buFontTx/>
              <a:buChar char="-"/>
            </a:pPr>
            <a:r>
              <a:rPr lang="nl-BE"/>
              <a:t>In welke afbeelding zie je afval?</a:t>
            </a:r>
          </a:p>
          <a:p>
            <a:pPr marL="171450" indent="-171450">
              <a:buFontTx/>
              <a:buChar char="-"/>
            </a:pPr>
            <a:r>
              <a:rPr lang="nl-BE"/>
              <a:t>Wat doen de mensen in de afbeeldingen (met het afval)?</a:t>
            </a:r>
          </a:p>
          <a:p>
            <a:pPr marL="171450" indent="-171450">
              <a:buFontTx/>
              <a:buChar char="-"/>
            </a:pPr>
            <a:r>
              <a:rPr lang="nl-BE"/>
              <a:t>Welke oplossing is het beste voor het milieu en waarom?</a:t>
            </a:r>
          </a:p>
          <a:p>
            <a:pPr marL="171450" indent="-171450">
              <a:buFontTx/>
              <a:buChar char="-"/>
            </a:pPr>
            <a:r>
              <a:rPr lang="nl-BE"/>
              <a:t>Welke van de twee afbeeldingen is volgens jullie circulaire economie, welke lineaire economie?</a:t>
            </a:r>
          </a:p>
          <a:p>
            <a:pPr marL="171450" indent="-171450">
              <a:buFontTx/>
              <a:buChar char="-"/>
            </a:pPr>
            <a:r>
              <a:rPr lang="nl-BE"/>
              <a:t>In welke afbeeldingen gaan er grondstoffen verloren en in welke krijgen ze een nieuw leven?</a:t>
            </a:r>
          </a:p>
          <a:p>
            <a:pPr marL="171450" indent="-171450">
              <a:buFontTx/>
              <a:buChar char="-"/>
            </a:pPr>
            <a:r>
              <a:rPr lang="nl-BE"/>
              <a:t>Welke van beide brengt mensen samen en geeft een kans om te leren van elkaar?</a:t>
            </a:r>
          </a:p>
          <a:p>
            <a:pPr marL="0" indent="0">
              <a:buFontTx/>
              <a:buNone/>
            </a:pPr>
            <a:endParaRPr lang="nl-BE"/>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BE"/>
              <a:t>DUMPING vs. HERSTELLEN</a:t>
            </a:r>
            <a:br>
              <a:rPr lang="nl-BE"/>
            </a:br>
            <a:r>
              <a:rPr lang="nl-BE"/>
              <a:t>Afbeelding 1: dingen die stuk zijn worden afval en stapelen zich op zonder het te verwerken</a:t>
            </a:r>
            <a:br>
              <a:rPr lang="nl-BE"/>
            </a:br>
            <a:r>
              <a:rPr lang="nl-BE"/>
              <a:t>Afbeelding 2: dingen  die stuk zijn worden hersteld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BE"/>
              <a:t>VERSCHIL IN OMGANG AFVAL:</a:t>
            </a:r>
            <a:br>
              <a:rPr lang="nl-BE"/>
            </a:br>
            <a:r>
              <a:rPr lang="nl-BE"/>
              <a:t>Afbeelding 1: lineaire economie </a:t>
            </a:r>
            <a:br>
              <a:rPr lang="nl-BE"/>
            </a:br>
            <a:r>
              <a:rPr lang="nl-BE"/>
              <a:t>Afbeelding 2: circulaire economie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BE"/>
              <a:t>GRONDSTOFFEN:</a:t>
            </a:r>
            <a:br>
              <a:rPr lang="nl-BE"/>
            </a:br>
            <a:r>
              <a:rPr lang="nl-BE"/>
              <a:t>Afbeelding 1: verspilling van grondstoffen</a:t>
            </a:r>
            <a:br>
              <a:rPr lang="nl-BE"/>
            </a:br>
            <a:r>
              <a:rPr lang="nl-BE"/>
              <a:t>Afbeelding 2: hergebruik van grondstoffen, geen nieuwe grondstoffen moeten worden ontgonnen.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BE"/>
              <a:t>SOCIAAL PERSPECTIEF</a:t>
            </a:r>
            <a:br>
              <a:rPr lang="nl-BE"/>
            </a:br>
            <a:r>
              <a:rPr lang="nl-BE"/>
              <a:t>Afbeelding 1: staan er alleen voor en veroorzaakt ongezonde leefomstandigheden.</a:t>
            </a:r>
            <a:br>
              <a:rPr lang="nl-BE"/>
            </a:br>
            <a:r>
              <a:rPr lang="nl-BE"/>
              <a:t>Afbeelding 2: sociale interactie, reden voor ontmoetingen</a:t>
            </a:r>
          </a:p>
          <a:p>
            <a:pPr marL="228600" indent="-228600">
              <a:buFontTx/>
              <a:buAutoNum type="arabicPeriod"/>
            </a:pPr>
            <a:r>
              <a:rPr lang="nl-BE"/>
              <a:t>AFVALBERG</a:t>
            </a:r>
            <a:br>
              <a:rPr lang="nl-BE"/>
            </a:br>
            <a:r>
              <a:rPr lang="nl-BE"/>
              <a:t>Afbeelding 1: afvalberg groeit en komt in de natuur terecht en veroorzaakt daar vervuiling</a:t>
            </a:r>
            <a:br>
              <a:rPr lang="nl-BE"/>
            </a:br>
            <a:r>
              <a:rPr lang="nl-BE"/>
              <a:t>Afbeelding 2: Er wordt voorkomen dat spullen vroegtijdig op de afvalberg terecht komen, ze gaan langer mee</a:t>
            </a:r>
          </a:p>
          <a:p>
            <a:pPr marL="171450" indent="-171450">
              <a:buFontTx/>
              <a:buChar char="-"/>
            </a:pPr>
            <a:endParaRPr lang="nl-BE"/>
          </a:p>
          <a:p>
            <a:endParaRPr lang="nl-BE"/>
          </a:p>
          <a:p>
            <a:r>
              <a:rPr lang="nl-BE"/>
              <a:t>Bron afbeelding 1: https://nubbsgalore.tumblr.com/post/110582644879/the-suburb-of-agbogbloshie-in-ghanas-capital</a:t>
            </a:r>
          </a:p>
          <a:p>
            <a:r>
              <a:rPr lang="nl-BE"/>
              <a:t>Bron afbeelding 2: https://repairtogether.be/wp-content/uploads/bb-plugin/cache/TDX_8103-20-panorama.jpg</a:t>
            </a: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46</a:t>
            </a:fld>
            <a:endParaRPr lang="nl-BE"/>
          </a:p>
        </p:txBody>
      </p:sp>
    </p:spTree>
    <p:extLst>
      <p:ext uri="{BB962C8B-B14F-4D97-AF65-F5344CB8AC3E}">
        <p14:creationId xmlns:p14="http://schemas.microsoft.com/office/powerpoint/2010/main" val="3938870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Arial" panose="020B0604020202020204" pitchFamily="34" charset="0"/>
              </a:rPr>
              <a:t>Het 5R-systeem illustreert niet alleen hoe we de hoeveelheid afvalolie kunnen verminderen, maar ook hoe we bestaande afvalolie efficiënt kunnen (blijven) benutten via recyclage.</a:t>
            </a:r>
          </a:p>
          <a:p>
            <a:endParaRPr lang="nl-BE" dirty="0"/>
          </a:p>
          <a:p>
            <a:pPr algn="just">
              <a:lnSpc>
                <a:spcPct val="107000"/>
              </a:lnSpc>
              <a:spcAft>
                <a:spcPts val="800"/>
              </a:spcAft>
            </a:pPr>
            <a:r>
              <a:rPr lang="nl-BE" sz="1800" dirty="0">
                <a:effectLst/>
                <a:latin typeface="Calibri" panose="020F0502020204030204" pitchFamily="34" charset="0"/>
                <a:ea typeface="Calibri" panose="020F0502020204030204" pitchFamily="34" charset="0"/>
                <a:cs typeface="Arial" panose="020B0604020202020204" pitchFamily="34" charset="0"/>
              </a:rPr>
              <a:t>Hoe kunnen we dit 5R-systeem toepassen op de wereld van olie en afvalolie?</a:t>
            </a:r>
          </a:p>
          <a:p>
            <a:pPr marL="342900" lvl="0" indent="-342900" algn="just">
              <a:lnSpc>
                <a:spcPct val="106000"/>
              </a:lnSpc>
              <a:buFont typeface="Calibri" panose="020F0502020204030204" pitchFamily="34" charset="0"/>
              <a:buChar char="-"/>
            </a:pPr>
            <a:r>
              <a:rPr lang="nl-BE" sz="1800" dirty="0" err="1">
                <a:effectLst/>
                <a:latin typeface="Calibri" panose="020F0502020204030204" pitchFamily="34" charset="0"/>
                <a:ea typeface="Calibri" panose="020F0502020204030204" pitchFamily="34" charset="0"/>
                <a:cs typeface="Arial" panose="020B0604020202020204" pitchFamily="34" charset="0"/>
              </a:rPr>
              <a:t>Rethink</a:t>
            </a:r>
            <a:r>
              <a:rPr lang="nl-BE" sz="1800" dirty="0">
                <a:effectLst/>
                <a:latin typeface="Calibri" panose="020F0502020204030204" pitchFamily="34" charset="0"/>
                <a:ea typeface="Calibri" panose="020F0502020204030204" pitchFamily="34" charset="0"/>
                <a:cs typeface="Arial" panose="020B0604020202020204" pitchFamily="34" charset="0"/>
              </a:rPr>
              <a:t>/omdenken en </a:t>
            </a:r>
            <a:r>
              <a:rPr lang="nl-BE" sz="1800" dirty="0" err="1">
                <a:effectLst/>
                <a:latin typeface="Calibri" panose="020F0502020204030204" pitchFamily="34" charset="0"/>
                <a:ea typeface="Calibri" panose="020F0502020204030204" pitchFamily="34" charset="0"/>
                <a:cs typeface="Arial" panose="020B0604020202020204" pitchFamily="34" charset="0"/>
              </a:rPr>
              <a:t>Reduce</a:t>
            </a:r>
            <a:r>
              <a:rPr lang="nl-BE" sz="1800" dirty="0">
                <a:effectLst/>
                <a:latin typeface="Calibri" panose="020F0502020204030204" pitchFamily="34" charset="0"/>
                <a:ea typeface="Calibri" panose="020F0502020204030204" pitchFamily="34" charset="0"/>
                <a:cs typeface="Arial" panose="020B0604020202020204" pitchFamily="34" charset="0"/>
              </a:rPr>
              <a:t>/verminderen: het ontwerp van olie wordt steeds gedaan in samenwerking met de producenten van motoren om zo efficiënt mogelijk te zijn.</a:t>
            </a:r>
          </a:p>
          <a:p>
            <a:pPr marL="342900" lvl="0" indent="-342900" algn="just">
              <a:lnSpc>
                <a:spcPct val="106000"/>
              </a:lnSpc>
              <a:buFont typeface="Calibri" panose="020F0502020204030204" pitchFamily="34" charset="0"/>
              <a:buChar char="-"/>
            </a:pPr>
            <a:r>
              <a:rPr lang="nl-BE" sz="1800" dirty="0" err="1">
                <a:effectLst/>
                <a:latin typeface="Calibri" panose="020F0502020204030204" pitchFamily="34" charset="0"/>
                <a:ea typeface="Calibri" panose="020F0502020204030204" pitchFamily="34" charset="0"/>
                <a:cs typeface="Arial" panose="020B0604020202020204" pitchFamily="34" charset="0"/>
              </a:rPr>
              <a:t>Repair</a:t>
            </a:r>
            <a:r>
              <a:rPr lang="nl-BE" sz="1800" dirty="0">
                <a:effectLst/>
                <a:latin typeface="Calibri" panose="020F0502020204030204" pitchFamily="34" charset="0"/>
                <a:ea typeface="Calibri" panose="020F0502020204030204" pitchFamily="34" charset="0"/>
                <a:cs typeface="Arial" panose="020B0604020202020204" pitchFamily="34" charset="0"/>
              </a:rPr>
              <a:t>/herstellen: afvalolie kan je niet herstellen. Kwalitatieve motorolie smeert de motor en draagt zo bij aan het onderhoud van de motor en je wagen, hetgeen resulteert in een langer leven van beide. </a:t>
            </a:r>
          </a:p>
          <a:p>
            <a:pPr marL="342900" lvl="0" indent="-342900" algn="just">
              <a:lnSpc>
                <a:spcPct val="106000"/>
              </a:lnSpc>
              <a:buFont typeface="Calibri" panose="020F0502020204030204" pitchFamily="34" charset="0"/>
              <a:buChar char="-"/>
            </a:pPr>
            <a:r>
              <a:rPr lang="nl-BE" sz="1800" dirty="0">
                <a:effectLst/>
                <a:latin typeface="Calibri" panose="020F0502020204030204" pitchFamily="34" charset="0"/>
                <a:ea typeface="Calibri" panose="020F0502020204030204" pitchFamily="34" charset="0"/>
                <a:cs typeface="Arial" panose="020B0604020202020204" pitchFamily="34" charset="0"/>
              </a:rPr>
              <a:t>Re-</a:t>
            </a:r>
            <a:r>
              <a:rPr lang="nl-BE" sz="1800" dirty="0" err="1">
                <a:effectLst/>
                <a:latin typeface="Calibri" panose="020F0502020204030204" pitchFamily="34" charset="0"/>
                <a:ea typeface="Calibri" panose="020F0502020204030204" pitchFamily="34" charset="0"/>
                <a:cs typeface="Arial" panose="020B0604020202020204" pitchFamily="34" charset="0"/>
              </a:rPr>
              <a:t>use</a:t>
            </a:r>
            <a:r>
              <a:rPr lang="nl-BE" sz="1800" dirty="0">
                <a:effectLst/>
                <a:latin typeface="Calibri" panose="020F0502020204030204" pitchFamily="34" charset="0"/>
                <a:ea typeface="Calibri" panose="020F0502020204030204" pitchFamily="34" charset="0"/>
                <a:cs typeface="Arial" panose="020B0604020202020204" pitchFamily="34" charset="0"/>
              </a:rPr>
              <a:t>/hergebruiken: afvalolie kan je niet hergebruiken omwille van de vele afvalstoffen die er in zitten.</a:t>
            </a:r>
          </a:p>
          <a:p>
            <a:pPr marL="342900" lvl="0" indent="-342900" algn="just">
              <a:lnSpc>
                <a:spcPct val="106000"/>
              </a:lnSpc>
              <a:buFont typeface="Calibri" panose="020F0502020204030204" pitchFamily="34" charset="0"/>
              <a:buChar char="-"/>
            </a:pPr>
            <a:r>
              <a:rPr lang="nl-BE" sz="1800" dirty="0">
                <a:effectLst/>
                <a:latin typeface="Calibri" panose="020F0502020204030204" pitchFamily="34" charset="0"/>
                <a:ea typeface="Calibri" panose="020F0502020204030204" pitchFamily="34" charset="0"/>
                <a:cs typeface="Arial" panose="020B0604020202020204" pitchFamily="34" charset="0"/>
              </a:rPr>
              <a:t>Recycle/recycleren: het re-raffineren van olie en het opnieuw inzetten van de secundaire  grondstoffen* die hieruit voortkomen.   </a:t>
            </a:r>
          </a:p>
          <a:p>
            <a:endParaRPr lang="nl-BE" sz="1800" dirty="0">
              <a:effectLst/>
              <a:latin typeface="Calibri" panose="020F0502020204030204" pitchFamily="34" charset="0"/>
              <a:ea typeface="Calibri" panose="020F0502020204030204" pitchFamily="34" charset="0"/>
              <a:cs typeface="Arial" panose="020B0604020202020204" pitchFamily="34" charset="0"/>
            </a:endParaRPr>
          </a:p>
          <a:p>
            <a:endParaRPr lang="nl-B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i="1" dirty="0">
                <a:effectLst/>
                <a:latin typeface="Calibri" panose="020F0502020204030204" pitchFamily="34" charset="0"/>
                <a:ea typeface="Calibri" panose="020F0502020204030204" pitchFamily="34" charset="0"/>
                <a:cs typeface="Arial" panose="020B0604020202020204" pitchFamily="34" charset="0"/>
              </a:rPr>
              <a:t>*Secundaire grondstoffen zijn materialen die zijn gerecycleerd, herwonnen of opnieuw worden gebruikt als grondstof in plaats van nieuw gewonnen te worden uit natuurlijke bronnen. Deze materialen zijn afkomstig van afvalproducten, gebruikte producten of restmaterialen en worden vervolgens verwerkt om nieuwe producten te maken. </a:t>
            </a:r>
            <a:endParaRPr lang="nl-BE"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47</a:t>
            </a:fld>
            <a:endParaRPr lang="nl-BE"/>
          </a:p>
        </p:txBody>
      </p:sp>
    </p:spTree>
    <p:extLst>
      <p:ext uri="{BB962C8B-B14F-4D97-AF65-F5344CB8AC3E}">
        <p14:creationId xmlns:p14="http://schemas.microsoft.com/office/powerpoint/2010/main" val="1904603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688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49</a:t>
            </a:fld>
            <a:endParaRPr lang="nl-BE"/>
          </a:p>
        </p:txBody>
      </p:sp>
    </p:spTree>
    <p:extLst>
      <p:ext uri="{BB962C8B-B14F-4D97-AF65-F5344CB8AC3E}">
        <p14:creationId xmlns:p14="http://schemas.microsoft.com/office/powerpoint/2010/main" val="3327167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16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hlinkClick r:id="rId3"/>
              </a:rPr>
              <a:t>volkswagen</a:t>
            </a:r>
            <a:r>
              <a:rPr lang="nl-BE" dirty="0">
                <a:hlinkClick r:id="rId3"/>
              </a:rPr>
              <a:t> kever - </a:t>
            </a:r>
            <a:r>
              <a:rPr lang="nl-BE" dirty="0" err="1">
                <a:hlinkClick r:id="rId3"/>
              </a:rPr>
              <a:t>Ecosia</a:t>
            </a:r>
            <a:r>
              <a:rPr lang="nl-BE" dirty="0">
                <a:hlinkClick r:id="rId3"/>
              </a:rPr>
              <a:t> - Beeld</a:t>
            </a:r>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758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162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Beeld: </a:t>
            </a:r>
            <a:r>
              <a:rPr lang="nl-BE" dirty="0">
                <a:hlinkClick r:id="rId3"/>
              </a:rPr>
              <a:t>fiat panda - </a:t>
            </a:r>
            <a:r>
              <a:rPr lang="nl-BE" dirty="0" err="1">
                <a:hlinkClick r:id="rId3"/>
              </a:rPr>
              <a:t>Ecosia</a:t>
            </a:r>
            <a:r>
              <a:rPr lang="nl-BE" dirty="0">
                <a:hlinkClick r:id="rId3"/>
              </a:rPr>
              <a:t> - Beeld</a:t>
            </a:r>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558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AFVALOLIE</a:t>
            </a:r>
            <a:r>
              <a:rPr lang="nl-BE"/>
              <a:t> </a:t>
            </a:r>
            <a:r>
              <a:rPr lang="nl-BE" b="1"/>
              <a:t>=</a:t>
            </a:r>
            <a:r>
              <a:rPr lang="nl-BE"/>
              <a:t> Het is alle olie die na gebruik niet meer geschikt is voor het gebruik waarvoor ze oorspronkelijk bestemd was. </a:t>
            </a:r>
            <a:br>
              <a:rPr lang="nl-BE"/>
            </a:br>
            <a:r>
              <a:rPr lang="nl-BE"/>
              <a:t>In dit pakket spreken we alleen over </a:t>
            </a:r>
            <a:r>
              <a:rPr lang="nl-BE" b="1"/>
              <a:t>smeerolie of industriële olie, </a:t>
            </a:r>
            <a:r>
              <a:rPr lang="nl-BE" b="0"/>
              <a:t>BIJVOORBEELD </a:t>
            </a:r>
            <a:r>
              <a:rPr lang="nl-BE" sz="1200" b="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gebruikte</a:t>
            </a:r>
            <a:r>
              <a:rPr lang="nl-BE" sz="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olie van verbrandingsmotoren en</a:t>
            </a:r>
            <a:r>
              <a:rPr lang="nl-BE" sz="1200">
                <a:effectLst/>
                <a:latin typeface="Calibri" panose="020F0502020204030204" pitchFamily="34" charset="0"/>
                <a:ea typeface="Calibri" panose="020F0502020204030204" pitchFamily="34" charset="0"/>
                <a:cs typeface="Calibri" panose="020F0502020204030204" pitchFamily="34" charset="0"/>
              </a:rPr>
              <a:t> </a:t>
            </a:r>
            <a:r>
              <a:rPr lang="nl-BE" sz="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versnellingsbakken, alsook smeerolie, olie voor turbines en hydraulische oliën. </a:t>
            </a:r>
          </a:p>
          <a:p>
            <a:r>
              <a:rPr lang="nl-BE" sz="1200" b="1">
                <a:solidFill>
                  <a:srgbClr val="FFFFFF"/>
                </a:solidFill>
                <a:effectLst/>
                <a:latin typeface="Calibri" panose="020F0502020204030204" pitchFamily="34" charset="0"/>
                <a:cs typeface="Calibri" panose="020F0502020204030204" pitchFamily="34" charset="0"/>
              </a:rPr>
              <a:t>Frituurolie? </a:t>
            </a:r>
            <a:r>
              <a:rPr lang="nl-BE" sz="1200" b="0">
                <a:solidFill>
                  <a:srgbClr val="FFFFFF"/>
                </a:solidFill>
                <a:effectLst/>
                <a:latin typeface="Calibri" panose="020F0502020204030204" pitchFamily="34" charset="0"/>
                <a:cs typeface="Calibri" panose="020F0502020204030204" pitchFamily="34" charset="0"/>
              </a:rPr>
              <a:t>frituurolie</a:t>
            </a:r>
            <a:r>
              <a:rPr lang="nl-BE" sz="1200">
                <a:solidFill>
                  <a:srgbClr val="FFFFFF"/>
                </a:solidFill>
                <a:effectLst/>
                <a:latin typeface="Calibri" panose="020F0502020204030204" pitchFamily="34" charset="0"/>
                <a:cs typeface="Calibri" panose="020F0502020204030204" pitchFamily="34" charset="0"/>
              </a:rPr>
              <a:t> is na meermaals gebruik ook niet meer geschikt en is ook afvalolie MAAR wordt in dit pakket niet behandeld omdat het om bedrijven gaat én om smeer- en industriële olie waartoe frituurolie niet behoort.</a:t>
            </a:r>
            <a:endParaRPr lang="nl-BE"/>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a:t>
            </a:fld>
            <a:endParaRPr lang="nl-BE"/>
          </a:p>
        </p:txBody>
      </p:sp>
    </p:spTree>
    <p:extLst>
      <p:ext uri="{BB962C8B-B14F-4D97-AF65-F5344CB8AC3E}">
        <p14:creationId xmlns:p14="http://schemas.microsoft.com/office/powerpoint/2010/main" val="852758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107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6107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644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094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2758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8230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1512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elektrische tesla - </a:t>
            </a:r>
            <a:r>
              <a:rPr lang="nl-BE" dirty="0" err="1">
                <a:hlinkClick r:id="rId3"/>
              </a:rPr>
              <a:t>Ecosia</a:t>
            </a:r>
            <a:r>
              <a:rPr lang="nl-BE" dirty="0">
                <a:hlinkClick r:id="rId3"/>
              </a:rPr>
              <a:t> - Beeld</a:t>
            </a:r>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917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9762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6277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5</a:t>
            </a:fld>
            <a:endParaRPr lang="nl-BE"/>
          </a:p>
        </p:txBody>
      </p:sp>
    </p:spTree>
    <p:extLst>
      <p:ext uri="{BB962C8B-B14F-4D97-AF65-F5344CB8AC3E}">
        <p14:creationId xmlns:p14="http://schemas.microsoft.com/office/powerpoint/2010/main" val="455308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7960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 Mercedes-Benz E-Klasse: - </a:t>
            </a:r>
            <a:r>
              <a:rPr lang="nl-BE" dirty="0" err="1">
                <a:hlinkClick r:id="rId3"/>
              </a:rPr>
              <a:t>Ecosia</a:t>
            </a:r>
            <a:r>
              <a:rPr lang="nl-BE" dirty="0">
                <a:hlinkClick r:id="rId3"/>
              </a:rPr>
              <a:t> - Beeld</a:t>
            </a:r>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5502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38557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8014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1943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b-NO" dirty="0">
                <a:hlinkClick r:id="rId3"/>
              </a:rPr>
              <a:t>Ford mustang GT - Ecosia - Beeld</a:t>
            </a:r>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432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822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4831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75157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Chevrolet Volt (plug-in hybride) - </a:t>
            </a:r>
            <a:r>
              <a:rPr lang="nl-BE" dirty="0" err="1">
                <a:hlinkClick r:id="rId3"/>
              </a:rPr>
              <a:t>Ecosia</a:t>
            </a:r>
            <a:r>
              <a:rPr lang="nl-BE" dirty="0">
                <a:hlinkClick r:id="rId3"/>
              </a:rPr>
              <a:t> - Beeld</a:t>
            </a:r>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79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is een overzicht van de inhoud van dit educatief pakket. </a:t>
            </a:r>
          </a:p>
          <a:p>
            <a:r>
              <a:rPr lang="nl-BE" dirty="0"/>
              <a:t>Deze slide kan mogelijks verborgen worden.</a:t>
            </a: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6</a:t>
            </a:fld>
            <a:endParaRPr lang="nl-BE"/>
          </a:p>
        </p:txBody>
      </p:sp>
    </p:spTree>
    <p:extLst>
      <p:ext uri="{BB962C8B-B14F-4D97-AF65-F5344CB8AC3E}">
        <p14:creationId xmlns:p14="http://schemas.microsoft.com/office/powerpoint/2010/main" val="11492601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381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46898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68774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10467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0513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4914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7208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82</a:t>
            </a:fld>
            <a:endParaRPr lang="nl-BE"/>
          </a:p>
        </p:txBody>
      </p:sp>
    </p:spTree>
    <p:extLst>
      <p:ext uri="{BB962C8B-B14F-4D97-AF65-F5344CB8AC3E}">
        <p14:creationId xmlns:p14="http://schemas.microsoft.com/office/powerpoint/2010/main" val="34188891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83</a:t>
            </a:fld>
            <a:endParaRPr lang="nl-BE"/>
          </a:p>
        </p:txBody>
      </p:sp>
    </p:spTree>
    <p:extLst>
      <p:ext uri="{BB962C8B-B14F-4D97-AF65-F5344CB8AC3E}">
        <p14:creationId xmlns:p14="http://schemas.microsoft.com/office/powerpoint/2010/main" val="10400827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84</a:t>
            </a:fld>
            <a:endParaRPr lang="nl-BE"/>
          </a:p>
        </p:txBody>
      </p:sp>
    </p:spTree>
    <p:extLst>
      <p:ext uri="{BB962C8B-B14F-4D97-AF65-F5344CB8AC3E}">
        <p14:creationId xmlns:p14="http://schemas.microsoft.com/office/powerpoint/2010/main" val="3148077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7</a:t>
            </a:fld>
            <a:endParaRPr lang="nl-BE"/>
          </a:p>
        </p:txBody>
      </p:sp>
    </p:spTree>
    <p:extLst>
      <p:ext uri="{BB962C8B-B14F-4D97-AF65-F5344CB8AC3E}">
        <p14:creationId xmlns:p14="http://schemas.microsoft.com/office/powerpoint/2010/main" val="25191917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85</a:t>
            </a:fld>
            <a:endParaRPr lang="nl-BE"/>
          </a:p>
        </p:txBody>
      </p:sp>
    </p:spTree>
    <p:extLst>
      <p:ext uri="{BB962C8B-B14F-4D97-AF65-F5344CB8AC3E}">
        <p14:creationId xmlns:p14="http://schemas.microsoft.com/office/powerpoint/2010/main" val="13468633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86</a:t>
            </a:fld>
            <a:endParaRPr lang="nl-BE"/>
          </a:p>
        </p:txBody>
      </p:sp>
    </p:spTree>
    <p:extLst>
      <p:ext uri="{BB962C8B-B14F-4D97-AF65-F5344CB8AC3E}">
        <p14:creationId xmlns:p14="http://schemas.microsoft.com/office/powerpoint/2010/main" val="29586608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87</a:t>
            </a:fld>
            <a:endParaRPr lang="nl-BE"/>
          </a:p>
        </p:txBody>
      </p:sp>
    </p:spTree>
    <p:extLst>
      <p:ext uri="{BB962C8B-B14F-4D97-AF65-F5344CB8AC3E}">
        <p14:creationId xmlns:p14="http://schemas.microsoft.com/office/powerpoint/2010/main" val="26048762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88</a:t>
            </a:fld>
            <a:endParaRPr lang="nl-BE"/>
          </a:p>
        </p:txBody>
      </p:sp>
    </p:spTree>
    <p:extLst>
      <p:ext uri="{BB962C8B-B14F-4D97-AF65-F5344CB8AC3E}">
        <p14:creationId xmlns:p14="http://schemas.microsoft.com/office/powerpoint/2010/main" val="42457904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89</a:t>
            </a:fld>
            <a:endParaRPr lang="nl-BE"/>
          </a:p>
        </p:txBody>
      </p:sp>
    </p:spTree>
    <p:extLst>
      <p:ext uri="{BB962C8B-B14F-4D97-AF65-F5344CB8AC3E}">
        <p14:creationId xmlns:p14="http://schemas.microsoft.com/office/powerpoint/2010/main" val="2121664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90</a:t>
            </a:fld>
            <a:endParaRPr lang="nl-BE"/>
          </a:p>
        </p:txBody>
      </p:sp>
    </p:spTree>
    <p:extLst>
      <p:ext uri="{BB962C8B-B14F-4D97-AF65-F5344CB8AC3E}">
        <p14:creationId xmlns:p14="http://schemas.microsoft.com/office/powerpoint/2010/main" val="17184732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91</a:t>
            </a:fld>
            <a:endParaRPr lang="nl-BE"/>
          </a:p>
        </p:txBody>
      </p:sp>
    </p:spTree>
    <p:extLst>
      <p:ext uri="{BB962C8B-B14F-4D97-AF65-F5344CB8AC3E}">
        <p14:creationId xmlns:p14="http://schemas.microsoft.com/office/powerpoint/2010/main" val="24213789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Het overgrote deel wordt gerecycleerd</a:t>
            </a:r>
            <a:endParaRPr lang="nl-BE"/>
          </a:p>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92</a:t>
            </a:fld>
            <a:endParaRPr lang="nl-BE"/>
          </a:p>
        </p:txBody>
      </p:sp>
    </p:spTree>
    <p:extLst>
      <p:ext uri="{BB962C8B-B14F-4D97-AF65-F5344CB8AC3E}">
        <p14:creationId xmlns:p14="http://schemas.microsoft.com/office/powerpoint/2010/main" val="42844802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overgrote deel wordt gerecycleerd</a:t>
            </a:r>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93</a:t>
            </a:fld>
            <a:endParaRPr lang="nl-BE"/>
          </a:p>
        </p:txBody>
      </p:sp>
    </p:spTree>
    <p:extLst>
      <p:ext uri="{BB962C8B-B14F-4D97-AF65-F5344CB8AC3E}">
        <p14:creationId xmlns:p14="http://schemas.microsoft.com/office/powerpoint/2010/main" val="1089333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YouTube filmpje is verwerkt in de presentatie. Het is gebleken dat het even duurt voordat het start.</a:t>
            </a:r>
          </a:p>
          <a:p>
            <a:r>
              <a:rPr lang="nl-BE"/>
              <a:t>Indien je opstartproblemen ervaart, gebruik deze link: https://www.youtube.com/watch?v=2lXQLgvlzjQ </a:t>
            </a: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8</a:t>
            </a:fld>
            <a:endParaRPr lang="nl-BE"/>
          </a:p>
        </p:txBody>
      </p:sp>
    </p:spTree>
    <p:extLst>
      <p:ext uri="{BB962C8B-B14F-4D97-AF65-F5344CB8AC3E}">
        <p14:creationId xmlns:p14="http://schemas.microsoft.com/office/powerpoint/2010/main" val="1649035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Laat de leerlingen aan de hand van deze vragen nadenken wat ze hebben gehoord en hoe afvalolie verwerkt moet worden.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Toon één vraag tegelijkertijd.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Indien ze het antwoord niet meteen weten, ga dan terug naar het filmpje en speel het nog een keer af.</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457200" indent="-457200">
              <a:buClr>
                <a:srgbClr val="1895CE"/>
              </a:buClr>
              <a:buBlip>
                <a:blip r:embed="rId3"/>
              </a:buBlip>
            </a:pPr>
            <a:r>
              <a:rPr lang="nl-BE" sz="1200"/>
              <a:t>Wat mag je niet doen met afvalolie? </a:t>
            </a:r>
            <a:r>
              <a:rPr lang="nl-BE" sz="1200" b="1"/>
              <a:t>Antwoord: Verbranden</a:t>
            </a:r>
          </a:p>
          <a:p>
            <a:pPr marL="457200" indent="-457200">
              <a:buClr>
                <a:srgbClr val="1895CE"/>
              </a:buClr>
              <a:buBlip>
                <a:blip r:embed="rId3"/>
              </a:buBlip>
            </a:pPr>
            <a:r>
              <a:rPr lang="nl-BE" sz="1200"/>
              <a:t>Wat doet de garagist wel met zijn afvalolie? </a:t>
            </a:r>
            <a:r>
              <a:rPr lang="nl-BE" sz="1200" b="1"/>
              <a:t>Antwoord: Laten ophalen</a:t>
            </a:r>
          </a:p>
          <a:p>
            <a:pPr marL="457200" indent="-457200">
              <a:buClr>
                <a:srgbClr val="1895CE"/>
              </a:buClr>
              <a:buBlip>
                <a:blip r:embed="rId3"/>
              </a:buBlip>
            </a:pPr>
            <a:r>
              <a:rPr lang="nl-BE" sz="1200"/>
              <a:t>Waarom doet hij dat? </a:t>
            </a:r>
            <a:r>
              <a:rPr lang="nl-BE" sz="1200" b="1"/>
              <a:t>Antwoord: Goed voor het milieu / hij krijgt een premie</a:t>
            </a:r>
          </a:p>
          <a:p>
            <a:pPr marL="457200" indent="-457200">
              <a:buClr>
                <a:srgbClr val="1895CE"/>
              </a:buClr>
              <a:buBlip>
                <a:blip r:embed="rId3"/>
              </a:buBlip>
            </a:pPr>
            <a:r>
              <a:rPr lang="nl-BE" sz="1200"/>
              <a:t>Welk voordeel heeft deze garagist hieraan? </a:t>
            </a:r>
            <a:r>
              <a:rPr lang="nl-BE" sz="1200" b="1"/>
              <a:t>Antwoord: Hij krijgt een premie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9</a:t>
            </a:fld>
            <a:endParaRPr lang="nl-BE"/>
          </a:p>
        </p:txBody>
      </p:sp>
    </p:spTree>
    <p:extLst>
      <p:ext uri="{BB962C8B-B14F-4D97-AF65-F5344CB8AC3E}">
        <p14:creationId xmlns:p14="http://schemas.microsoft.com/office/powerpoint/2010/main" val="1908469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nl-NL"/>
              <a:t>Klik om stijl te bewerken</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09/09/2024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a:t>
            </a:fld>
            <a:endParaRPr lang="fr-FR"/>
          </a:p>
        </p:txBody>
      </p:sp>
    </p:spTree>
    <p:extLst>
      <p:ext uri="{BB962C8B-B14F-4D97-AF65-F5344CB8AC3E}">
        <p14:creationId xmlns:p14="http://schemas.microsoft.com/office/powerpoint/2010/main" val="2518195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texte vertical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09/09/2024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a:t>
            </a:fld>
            <a:endParaRPr lang="fr-FR"/>
          </a:p>
        </p:txBody>
      </p:sp>
    </p:spTree>
    <p:extLst>
      <p:ext uri="{BB962C8B-B14F-4D97-AF65-F5344CB8AC3E}">
        <p14:creationId xmlns:p14="http://schemas.microsoft.com/office/powerpoint/2010/main" val="1605240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nl-NL"/>
              <a:t>Klik om stijl te bewerken</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09/09/2024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a:t>
            </a:fld>
            <a:endParaRPr lang="fr-FR"/>
          </a:p>
        </p:txBody>
      </p:sp>
    </p:spTree>
    <p:extLst>
      <p:ext uri="{BB962C8B-B14F-4D97-AF65-F5344CB8AC3E}">
        <p14:creationId xmlns:p14="http://schemas.microsoft.com/office/powerpoint/2010/main" val="125818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contenu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09/09/2024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a:t>
            </a:fld>
            <a:endParaRPr lang="fr-FR"/>
          </a:p>
        </p:txBody>
      </p:sp>
    </p:spTree>
    <p:extLst>
      <p:ext uri="{BB962C8B-B14F-4D97-AF65-F5344CB8AC3E}">
        <p14:creationId xmlns:p14="http://schemas.microsoft.com/office/powerpoint/2010/main" val="334487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nl-NL"/>
              <a:t>Klik om stijl te bewerken</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Espace réservé de la date 3"/>
          <p:cNvSpPr>
            <a:spLocks noGrp="1"/>
          </p:cNvSpPr>
          <p:nvPr>
            <p:ph type="dt" sz="half" idx="10"/>
          </p:nvPr>
        </p:nvSpPr>
        <p:spPr/>
        <p:txBody>
          <a:bodyPr/>
          <a:lstStyle/>
          <a:p>
            <a:fld id="{EC438ECC-3EE7-AB4C-865E-77444A58A322}" type="datetimeFigureOut">
              <a:rPr lang="fr-FR" smtClean="0"/>
              <a:t>09/09/2024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a:t>
            </a:fld>
            <a:endParaRPr lang="fr-FR"/>
          </a:p>
        </p:txBody>
      </p:sp>
    </p:spTree>
    <p:extLst>
      <p:ext uri="{BB962C8B-B14F-4D97-AF65-F5344CB8AC3E}">
        <p14:creationId xmlns:p14="http://schemas.microsoft.com/office/powerpoint/2010/main" val="3948848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5" name="Espace réservé de la date 4"/>
          <p:cNvSpPr>
            <a:spLocks noGrp="1"/>
          </p:cNvSpPr>
          <p:nvPr>
            <p:ph type="dt" sz="half" idx="10"/>
          </p:nvPr>
        </p:nvSpPr>
        <p:spPr/>
        <p:txBody>
          <a:bodyPr/>
          <a:lstStyle/>
          <a:p>
            <a:fld id="{EC438ECC-3EE7-AB4C-865E-77444A58A322}" type="datetimeFigureOut">
              <a:rPr lang="fr-FR" smtClean="0"/>
              <a:t>09/09/2024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a:t>
            </a:fld>
            <a:endParaRPr lang="fr-FR"/>
          </a:p>
        </p:txBody>
      </p:sp>
    </p:spTree>
    <p:extLst>
      <p:ext uri="{BB962C8B-B14F-4D97-AF65-F5344CB8AC3E}">
        <p14:creationId xmlns:p14="http://schemas.microsoft.com/office/powerpoint/2010/main" val="290052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NL"/>
              <a:t>Klik om stijl te bewerken</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7" name="Espace réservé de la date 6"/>
          <p:cNvSpPr>
            <a:spLocks noGrp="1"/>
          </p:cNvSpPr>
          <p:nvPr>
            <p:ph type="dt" sz="half" idx="10"/>
          </p:nvPr>
        </p:nvSpPr>
        <p:spPr/>
        <p:txBody>
          <a:bodyPr/>
          <a:lstStyle/>
          <a:p>
            <a:fld id="{EC438ECC-3EE7-AB4C-865E-77444A58A322}" type="datetimeFigureOut">
              <a:rPr lang="fr-FR" smtClean="0"/>
              <a:t>09/09/2024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3C1D39C-397C-DF4E-8169-98D68A19AB5C}" type="slidenum">
              <a:rPr lang="fr-FR" smtClean="0"/>
              <a:t>‹#›</a:t>
            </a:fld>
            <a:endParaRPr lang="fr-FR"/>
          </a:p>
        </p:txBody>
      </p:sp>
    </p:spTree>
    <p:extLst>
      <p:ext uri="{BB962C8B-B14F-4D97-AF65-F5344CB8AC3E}">
        <p14:creationId xmlns:p14="http://schemas.microsoft.com/office/powerpoint/2010/main" val="1547659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e la date 2"/>
          <p:cNvSpPr>
            <a:spLocks noGrp="1"/>
          </p:cNvSpPr>
          <p:nvPr>
            <p:ph type="dt" sz="half" idx="10"/>
          </p:nvPr>
        </p:nvSpPr>
        <p:spPr/>
        <p:txBody>
          <a:bodyPr/>
          <a:lstStyle/>
          <a:p>
            <a:fld id="{EC438ECC-3EE7-AB4C-865E-77444A58A322}" type="datetimeFigureOut">
              <a:rPr lang="fr-FR" smtClean="0"/>
              <a:t>09/09/2024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3C1D39C-397C-DF4E-8169-98D68A19AB5C}" type="slidenum">
              <a:rPr lang="fr-FR" smtClean="0"/>
              <a:t>‹#›</a:t>
            </a:fld>
            <a:endParaRPr lang="fr-FR"/>
          </a:p>
        </p:txBody>
      </p:sp>
    </p:spTree>
    <p:extLst>
      <p:ext uri="{BB962C8B-B14F-4D97-AF65-F5344CB8AC3E}">
        <p14:creationId xmlns:p14="http://schemas.microsoft.com/office/powerpoint/2010/main" val="330772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C438ECC-3EE7-AB4C-865E-77444A58A322}" type="datetimeFigureOut">
              <a:rPr lang="fr-FR" smtClean="0"/>
              <a:t>09/09/2024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3C1D39C-397C-DF4E-8169-98D68A19AB5C}" type="slidenum">
              <a:rPr lang="fr-FR" smtClean="0"/>
              <a:t>‹#›</a:t>
            </a:fld>
            <a:endParaRPr lang="fr-FR"/>
          </a:p>
        </p:txBody>
      </p:sp>
    </p:spTree>
    <p:extLst>
      <p:ext uri="{BB962C8B-B14F-4D97-AF65-F5344CB8AC3E}">
        <p14:creationId xmlns:p14="http://schemas.microsoft.com/office/powerpoint/2010/main" val="537807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Espace réservé de la date 4"/>
          <p:cNvSpPr>
            <a:spLocks noGrp="1"/>
          </p:cNvSpPr>
          <p:nvPr>
            <p:ph type="dt" sz="half" idx="10"/>
          </p:nvPr>
        </p:nvSpPr>
        <p:spPr/>
        <p:txBody>
          <a:bodyPr/>
          <a:lstStyle/>
          <a:p>
            <a:fld id="{EC438ECC-3EE7-AB4C-865E-77444A58A322}" type="datetimeFigureOut">
              <a:rPr lang="fr-FR" smtClean="0"/>
              <a:t>09/09/2024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a:t>
            </a:fld>
            <a:endParaRPr lang="fr-FR"/>
          </a:p>
        </p:txBody>
      </p:sp>
    </p:spTree>
    <p:extLst>
      <p:ext uri="{BB962C8B-B14F-4D97-AF65-F5344CB8AC3E}">
        <p14:creationId xmlns:p14="http://schemas.microsoft.com/office/powerpoint/2010/main" val="1296094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Espace réservé de la date 4"/>
          <p:cNvSpPr>
            <a:spLocks noGrp="1"/>
          </p:cNvSpPr>
          <p:nvPr>
            <p:ph type="dt" sz="half" idx="10"/>
          </p:nvPr>
        </p:nvSpPr>
        <p:spPr/>
        <p:txBody>
          <a:bodyPr/>
          <a:lstStyle/>
          <a:p>
            <a:fld id="{EC438ECC-3EE7-AB4C-865E-77444A58A322}" type="datetimeFigureOut">
              <a:rPr lang="fr-FR" smtClean="0"/>
              <a:t>09/09/2024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a:t>
            </a:fld>
            <a:endParaRPr lang="fr-FR"/>
          </a:p>
        </p:txBody>
      </p:sp>
    </p:spTree>
    <p:extLst>
      <p:ext uri="{BB962C8B-B14F-4D97-AF65-F5344CB8AC3E}">
        <p14:creationId xmlns:p14="http://schemas.microsoft.com/office/powerpoint/2010/main" val="7936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8ECC-3EE7-AB4C-865E-77444A58A322}" type="datetimeFigureOut">
              <a:rPr lang="fr-FR" smtClean="0"/>
              <a:t>09/09/2024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1D39C-397C-DF4E-8169-98D68A19AB5C}" type="slidenum">
              <a:rPr lang="fr-FR" smtClean="0"/>
              <a:t>‹#›</a:t>
            </a:fld>
            <a:endParaRPr lang="fr-FR"/>
          </a:p>
        </p:txBody>
      </p:sp>
    </p:spTree>
    <p:extLst>
      <p:ext uri="{BB962C8B-B14F-4D97-AF65-F5344CB8AC3E}">
        <p14:creationId xmlns:p14="http://schemas.microsoft.com/office/powerpoint/2010/main" val="198932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file:///C:\Users\LisaRijmenantsGoodPl\Downloads\lijst-gehomologeerde-inzamelaars.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valorlub.be/nl/afvalolie-premies/premie-afvalolie-belgie"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emf"/><Relationship Id="rId7" Type="http://schemas.openxmlformats.org/officeDocument/2006/relationships/diagramColors" Target="../diagrams/colors4.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https://www.youtube.com/embed/otCPphsYdOY?feature=oembed" TargetMode="Externa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https://www.youtube.com/embed/qifGBtOYVLI?feature=oembed" TargetMode="Externa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www.riool.info/documents/20182/29095/RN12_Verhaal_Waar+ga+je+heen+Drol_verhaal+%28v2%29.pdf/15011344-77e5-465a-b017-5b1c8f19b0d9"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JFsQkYHjBVI?feature=oembed" TargetMode="External"/><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hyperlink" Target="https://www.youtube.com/watch?v=2lXQLgvlzjQ"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95CE"/>
        </a:solidFill>
        <a:effectLst/>
      </p:bgPr>
    </p:bg>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513C80B2-8DF7-4696-8B66-91CF68263FCD}"/>
              </a:ext>
            </a:extLst>
          </p:cNvPr>
          <p:cNvPicPr>
            <a:picLocks noChangeAspect="1"/>
          </p:cNvPicPr>
          <p:nvPr/>
        </p:nvPicPr>
        <p:blipFill>
          <a:blip r:embed="rId3"/>
          <a:stretch>
            <a:fillRect/>
          </a:stretch>
        </p:blipFill>
        <p:spPr>
          <a:xfrm rot="600000">
            <a:off x="188551" y="1849309"/>
            <a:ext cx="8822870" cy="2718997"/>
          </a:xfrm>
          <a:prstGeom prst="rect">
            <a:avLst/>
          </a:prstGeom>
        </p:spPr>
      </p:pic>
      <p:cxnSp>
        <p:nvCxnSpPr>
          <p:cNvPr id="13" name="Connecteur droit 10">
            <a:extLst>
              <a:ext uri="{FF2B5EF4-FFF2-40B4-BE49-F238E27FC236}">
                <a16:creationId xmlns:a16="http://schemas.microsoft.com/office/drawing/2014/main" id="{63BA6EEC-6449-4A50-8BAD-DED3C2398257}"/>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409773F-A4CA-4577-8966-D99286A897C6}"/>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Afbeelding 14">
            <a:extLst>
              <a:ext uri="{FF2B5EF4-FFF2-40B4-BE49-F238E27FC236}">
                <a16:creationId xmlns:a16="http://schemas.microsoft.com/office/drawing/2014/main" id="{9E26C524-1729-4A43-BE24-89793F16808C}"/>
              </a:ext>
            </a:extLst>
          </p:cNvPr>
          <p:cNvPicPr>
            <a:picLocks noChangeAspect="1"/>
          </p:cNvPicPr>
          <p:nvPr/>
        </p:nvPicPr>
        <p:blipFill>
          <a:blip r:embed="rId4"/>
          <a:srcRect/>
          <a:stretch/>
        </p:blipFill>
        <p:spPr>
          <a:xfrm>
            <a:off x="152846" y="6099150"/>
            <a:ext cx="2411286" cy="475283"/>
          </a:xfrm>
          <a:prstGeom prst="rect">
            <a:avLst/>
          </a:prstGeom>
        </p:spPr>
      </p:pic>
      <p:pic>
        <p:nvPicPr>
          <p:cNvPr id="2" name="Afbeelding 1" descr="Afbeelding met Lettertype, Graphics, logo, tekst&#10;&#10;Automatisch gegenereerde beschrijving">
            <a:extLst>
              <a:ext uri="{FF2B5EF4-FFF2-40B4-BE49-F238E27FC236}">
                <a16:creationId xmlns:a16="http://schemas.microsoft.com/office/drawing/2014/main" id="{DF1F940D-FDDE-2A7C-7763-68CBDC2A8908}"/>
              </a:ext>
            </a:extLst>
          </p:cNvPr>
          <p:cNvPicPr>
            <a:picLocks noChangeAspect="1"/>
          </p:cNvPicPr>
          <p:nvPr/>
        </p:nvPicPr>
        <p:blipFill>
          <a:blip r:embed="rId5"/>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214177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9"/>
            <a:ext cx="8437418" cy="830997"/>
          </a:xfrm>
          <a:prstGeom prst="rect">
            <a:avLst/>
          </a:prstGeom>
          <a:noFill/>
        </p:spPr>
        <p:txBody>
          <a:bodyPr wrap="square" rtlCol="0">
            <a:spAutoFit/>
          </a:bodyPr>
          <a:lstStyle/>
          <a:p>
            <a:r>
              <a:rPr lang="nl-BE" sz="4800">
                <a:solidFill>
                  <a:srgbClr val="28AF8A"/>
                </a:solidFill>
              </a:rPr>
              <a:t>Wat wel en wat niet te doen?</a:t>
            </a:r>
          </a:p>
        </p:txBody>
      </p:sp>
      <p:sp>
        <p:nvSpPr>
          <p:cNvPr id="4" name="Tijdelijke aanduiding voor tekst 3">
            <a:extLst>
              <a:ext uri="{FF2B5EF4-FFF2-40B4-BE49-F238E27FC236}">
                <a16:creationId xmlns:a16="http://schemas.microsoft.com/office/drawing/2014/main" id="{0AFB5F9D-95B1-460F-8E07-5D68542E109F}"/>
              </a:ext>
            </a:extLst>
          </p:cNvPr>
          <p:cNvSpPr>
            <a:spLocks noGrp="1"/>
          </p:cNvSpPr>
          <p:nvPr>
            <p:ph type="body" idx="1"/>
          </p:nvPr>
        </p:nvSpPr>
        <p:spPr>
          <a:xfrm>
            <a:off x="531812" y="1837409"/>
            <a:ext cx="4040188" cy="639762"/>
          </a:xfrm>
          <a:solidFill>
            <a:srgbClr val="AFCA15"/>
          </a:solidFill>
        </p:spPr>
        <p:txBody>
          <a:bodyPr>
            <a:normAutofit/>
          </a:bodyPr>
          <a:lstStyle/>
          <a:p>
            <a:r>
              <a:rPr lang="nl-BE" sz="3200"/>
              <a:t>WEL</a:t>
            </a:r>
          </a:p>
        </p:txBody>
      </p:sp>
      <p:sp>
        <p:nvSpPr>
          <p:cNvPr id="5" name="Tijdelijke aanduiding voor inhoud 4">
            <a:extLst>
              <a:ext uri="{FF2B5EF4-FFF2-40B4-BE49-F238E27FC236}">
                <a16:creationId xmlns:a16="http://schemas.microsoft.com/office/drawing/2014/main" id="{665A87A0-3C32-4BDE-8E04-05E0A5790DD1}"/>
              </a:ext>
            </a:extLst>
          </p:cNvPr>
          <p:cNvSpPr>
            <a:spLocks noGrp="1"/>
          </p:cNvSpPr>
          <p:nvPr>
            <p:ph sz="half" idx="2"/>
          </p:nvPr>
        </p:nvSpPr>
        <p:spPr>
          <a:xfrm>
            <a:off x="531812" y="2477171"/>
            <a:ext cx="4040188" cy="2831350"/>
          </a:xfrm>
        </p:spPr>
        <p:txBody>
          <a:bodyPr vert="horz" lIns="91440" tIns="45720" rIns="91440" bIns="45720" rtlCol="0" anchor="t">
            <a:normAutofit/>
          </a:bodyPr>
          <a:lstStyle/>
          <a:p>
            <a:pPr marL="0" indent="0">
              <a:buNone/>
            </a:pPr>
            <a:r>
              <a:rPr lang="nl-BE" dirty="0">
                <a:solidFill>
                  <a:srgbClr val="AFCA15"/>
                </a:solidFill>
              </a:rPr>
              <a:t>Laten ophalen </a:t>
            </a:r>
            <a:endParaRPr lang="nl-BE" dirty="0">
              <a:solidFill>
                <a:srgbClr val="AFCA15"/>
              </a:solidFill>
              <a:cs typeface="Calibri"/>
            </a:endParaRPr>
          </a:p>
          <a:p>
            <a:pPr>
              <a:buFont typeface="Wingdings" panose="05000000000000000000" pitchFamily="2" charset="2"/>
              <a:buChar char="à"/>
            </a:pPr>
            <a:r>
              <a:rPr lang="nl-BE" dirty="0">
                <a:solidFill>
                  <a:srgbClr val="AFCA15"/>
                </a:solidFill>
              </a:rPr>
              <a:t>door afvalolie-inzamelaar</a:t>
            </a:r>
            <a:endParaRPr lang="nl-BE" dirty="0">
              <a:solidFill>
                <a:srgbClr val="AFCA15"/>
              </a:solidFill>
              <a:cs typeface="Calibri"/>
            </a:endParaRPr>
          </a:p>
          <a:p>
            <a:pPr>
              <a:buFont typeface="Wingdings" panose="05000000000000000000" pitchFamily="2" charset="2"/>
              <a:buChar char="à"/>
            </a:pPr>
            <a:r>
              <a:rPr lang="nl-BE" dirty="0">
                <a:solidFill>
                  <a:srgbClr val="AFCA15"/>
                </a:solidFill>
              </a:rPr>
              <a:t>erkend door </a:t>
            </a:r>
            <a:r>
              <a:rPr lang="nl-BE" dirty="0" err="1">
                <a:solidFill>
                  <a:srgbClr val="AFCA15"/>
                </a:solidFill>
              </a:rPr>
              <a:t>Valorlub</a:t>
            </a:r>
            <a:endParaRPr lang="nl-BE" dirty="0">
              <a:solidFill>
                <a:srgbClr val="AFCA15"/>
              </a:solidFill>
              <a:cs typeface="Calibri"/>
            </a:endParaRPr>
          </a:p>
          <a:p>
            <a:pPr marL="0" indent="0">
              <a:buNone/>
            </a:pPr>
            <a:endParaRPr lang="nl-BE" dirty="0">
              <a:solidFill>
                <a:srgbClr val="AFCA15"/>
              </a:solidFill>
              <a:cs typeface="Calibri"/>
            </a:endParaRPr>
          </a:p>
          <a:p>
            <a:pPr marL="0" indent="0">
              <a:buNone/>
            </a:pPr>
            <a:endParaRPr lang="nl-BE" dirty="0">
              <a:solidFill>
                <a:srgbClr val="AFCA15"/>
              </a:solidFill>
              <a:cs typeface="Calibri"/>
            </a:endParaRPr>
          </a:p>
          <a:p>
            <a:pPr marL="0" indent="0">
              <a:buNone/>
            </a:pPr>
            <a:r>
              <a:rPr lang="nl-BE" dirty="0">
                <a:solidFill>
                  <a:srgbClr val="AFCA15"/>
                </a:solidFill>
              </a:rPr>
              <a:t>+ je krijgt een premie</a:t>
            </a:r>
            <a:endParaRPr lang="nl-BE" dirty="0">
              <a:solidFill>
                <a:srgbClr val="AFCA15"/>
              </a:solidFill>
              <a:cs typeface="Calibri"/>
            </a:endParaRPr>
          </a:p>
        </p:txBody>
      </p:sp>
      <p:sp>
        <p:nvSpPr>
          <p:cNvPr id="6" name="Tijdelijke aanduiding voor tekst 5">
            <a:extLst>
              <a:ext uri="{FF2B5EF4-FFF2-40B4-BE49-F238E27FC236}">
                <a16:creationId xmlns:a16="http://schemas.microsoft.com/office/drawing/2014/main" id="{A5C6A981-96F4-40DC-82C6-FBB8AFED9F64}"/>
              </a:ext>
            </a:extLst>
          </p:cNvPr>
          <p:cNvSpPr>
            <a:spLocks noGrp="1"/>
          </p:cNvSpPr>
          <p:nvPr>
            <p:ph type="body" sz="quarter" idx="3"/>
          </p:nvPr>
        </p:nvSpPr>
        <p:spPr>
          <a:xfrm>
            <a:off x="4719637" y="1837409"/>
            <a:ext cx="4041775" cy="639762"/>
          </a:xfrm>
          <a:solidFill>
            <a:srgbClr val="E52B51"/>
          </a:solidFill>
        </p:spPr>
        <p:txBody>
          <a:bodyPr>
            <a:normAutofit/>
          </a:bodyPr>
          <a:lstStyle/>
          <a:p>
            <a:r>
              <a:rPr lang="nl-BE" sz="3200"/>
              <a:t>NIET</a:t>
            </a:r>
          </a:p>
        </p:txBody>
      </p:sp>
      <p:sp>
        <p:nvSpPr>
          <p:cNvPr id="7" name="Tijdelijke aanduiding voor inhoud 6">
            <a:extLst>
              <a:ext uri="{FF2B5EF4-FFF2-40B4-BE49-F238E27FC236}">
                <a16:creationId xmlns:a16="http://schemas.microsoft.com/office/drawing/2014/main" id="{2BC80619-6EA0-4DFD-BF76-8DCA83B32C95}"/>
              </a:ext>
            </a:extLst>
          </p:cNvPr>
          <p:cNvSpPr>
            <a:spLocks noGrp="1"/>
          </p:cNvSpPr>
          <p:nvPr>
            <p:ph sz="quarter" idx="4"/>
          </p:nvPr>
        </p:nvSpPr>
        <p:spPr>
          <a:xfrm>
            <a:off x="4719637" y="2477171"/>
            <a:ext cx="4041775" cy="2831350"/>
          </a:xfrm>
        </p:spPr>
        <p:txBody>
          <a:bodyPr vert="horz" lIns="91440" tIns="45720" rIns="91440" bIns="45720" rtlCol="0" anchor="t">
            <a:normAutofit/>
          </a:bodyPr>
          <a:lstStyle/>
          <a:p>
            <a:r>
              <a:rPr lang="nl-BE">
                <a:solidFill>
                  <a:srgbClr val="E52B51"/>
                </a:solidFill>
              </a:rPr>
              <a:t>Lozen in de bodem</a:t>
            </a:r>
            <a:endParaRPr lang="nl-BE">
              <a:solidFill>
                <a:srgbClr val="E52B51"/>
              </a:solidFill>
              <a:cs typeface="Calibri"/>
            </a:endParaRPr>
          </a:p>
          <a:p>
            <a:r>
              <a:rPr lang="nl-BE">
                <a:solidFill>
                  <a:srgbClr val="E52B51"/>
                </a:solidFill>
              </a:rPr>
              <a:t>Lozen in leidingen of water</a:t>
            </a:r>
            <a:endParaRPr lang="nl-BE">
              <a:solidFill>
                <a:srgbClr val="E52B51"/>
              </a:solidFill>
              <a:cs typeface="Calibri"/>
            </a:endParaRPr>
          </a:p>
          <a:p>
            <a:r>
              <a:rPr lang="nl-BE">
                <a:solidFill>
                  <a:srgbClr val="E52B51"/>
                </a:solidFill>
              </a:rPr>
              <a:t>Verbranden</a:t>
            </a:r>
            <a:endParaRPr lang="nl-BE">
              <a:solidFill>
                <a:srgbClr val="E52B51"/>
              </a:solidFill>
              <a:cs typeface="Calibri"/>
            </a:endParaRPr>
          </a:p>
          <a:p>
            <a:r>
              <a:rPr lang="nl-BE">
                <a:solidFill>
                  <a:srgbClr val="E52B51"/>
                </a:solidFill>
              </a:rPr>
              <a:t>Slecht stockeren</a:t>
            </a:r>
            <a:endParaRPr lang="nl-BE">
              <a:solidFill>
                <a:srgbClr val="E52B51"/>
              </a:solidFill>
              <a:cs typeface="Calibri"/>
            </a:endParaRPr>
          </a:p>
          <a:p>
            <a:endParaRPr lang="nl-BE">
              <a:solidFill>
                <a:srgbClr val="E52B51"/>
              </a:solidFill>
              <a:cs typeface="Calibri"/>
            </a:endParaRPr>
          </a:p>
          <a:p>
            <a:pPr marL="0" indent="0">
              <a:buNone/>
            </a:pPr>
            <a:r>
              <a:rPr lang="nl-BE">
                <a:solidFill>
                  <a:srgbClr val="E52B51"/>
                </a:solidFill>
              </a:rPr>
              <a:t>- Zeer vervuilend</a:t>
            </a:r>
            <a:endParaRPr lang="nl-BE">
              <a:solidFill>
                <a:srgbClr val="E52B51"/>
              </a:solidFill>
              <a:cs typeface="Calibri"/>
            </a:endParaRPr>
          </a:p>
          <a:p>
            <a:endParaRPr lang="nl-BE"/>
          </a:p>
        </p:txBody>
      </p:sp>
      <p:pic>
        <p:nvPicPr>
          <p:cNvPr id="3" name="Picture 2" descr="A blue heart with text&#10;&#10;Description automatically generated">
            <a:extLst>
              <a:ext uri="{FF2B5EF4-FFF2-40B4-BE49-F238E27FC236}">
                <a16:creationId xmlns:a16="http://schemas.microsoft.com/office/drawing/2014/main" id="{220FC617-CDDA-7652-A14E-D30A8474B151}"/>
              </a:ext>
            </a:extLst>
          </p:cNvPr>
          <p:cNvPicPr>
            <a:picLocks noChangeAspect="1"/>
          </p:cNvPicPr>
          <p:nvPr/>
        </p:nvPicPr>
        <p:blipFill>
          <a:blip r:embed="rId3"/>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403257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1569660"/>
          </a:xfrm>
          <a:prstGeom prst="rect">
            <a:avLst/>
          </a:prstGeom>
          <a:noFill/>
        </p:spPr>
        <p:txBody>
          <a:bodyPr wrap="square" rtlCol="0">
            <a:spAutoFit/>
          </a:bodyPr>
          <a:lstStyle/>
          <a:p>
            <a:r>
              <a:rPr lang="nl-BE" sz="4800">
                <a:solidFill>
                  <a:srgbClr val="28AF8A"/>
                </a:solidFill>
              </a:rPr>
              <a:t>Waarom zou je afvalolie laten ophalen als bedrijf/school?</a:t>
            </a:r>
          </a:p>
        </p:txBody>
      </p:sp>
      <p:sp>
        <p:nvSpPr>
          <p:cNvPr id="8" name="Tekstvak 7"/>
          <p:cNvSpPr txBox="1"/>
          <p:nvPr/>
        </p:nvSpPr>
        <p:spPr>
          <a:xfrm>
            <a:off x="365050" y="2515099"/>
            <a:ext cx="8437418" cy="2677656"/>
          </a:xfrm>
          <a:prstGeom prst="rect">
            <a:avLst/>
          </a:prstGeom>
          <a:noFill/>
        </p:spPr>
        <p:txBody>
          <a:bodyPr wrap="square" lIns="91440" tIns="45720" rIns="91440" bIns="45720" rtlCol="0" anchor="t">
            <a:spAutoFit/>
          </a:bodyPr>
          <a:lstStyle/>
          <a:p>
            <a:pPr marL="457200" indent="-457200">
              <a:buClr>
                <a:srgbClr val="1895CE"/>
              </a:buClr>
              <a:buBlip>
                <a:blip r:embed="rId3"/>
              </a:buBlip>
            </a:pPr>
            <a:r>
              <a:rPr lang="nl-BE" sz="2800" dirty="0"/>
              <a:t>Reden 1: het is verplicht</a:t>
            </a:r>
          </a:p>
          <a:p>
            <a:pPr marL="457200" indent="-457200">
              <a:buClr>
                <a:srgbClr val="1895CE"/>
              </a:buClr>
              <a:buBlip>
                <a:blip r:embed="rId3"/>
              </a:buBlip>
            </a:pPr>
            <a:endParaRPr lang="nl-BE" sz="2800" dirty="0"/>
          </a:p>
          <a:p>
            <a:pPr marL="457200" indent="-457200">
              <a:buClr>
                <a:srgbClr val="1895CE"/>
              </a:buClr>
              <a:buBlip>
                <a:blip r:embed="rId3"/>
              </a:buBlip>
            </a:pPr>
            <a:r>
              <a:rPr lang="nl-BE" sz="2800" dirty="0"/>
              <a:t>Reden 2: het is goed voor het milieu</a:t>
            </a:r>
            <a:endParaRPr lang="nl-BE" sz="2800" dirty="0">
              <a:cs typeface="Calibri"/>
            </a:endParaRPr>
          </a:p>
          <a:p>
            <a:pPr marL="457200" indent="-457200">
              <a:buClr>
                <a:srgbClr val="1895CE"/>
              </a:buClr>
              <a:buBlip>
                <a:blip r:embed="rId3"/>
              </a:buBlip>
            </a:pPr>
            <a:endParaRPr lang="nl-BE" sz="2800" dirty="0"/>
          </a:p>
          <a:p>
            <a:pPr marL="457200" indent="-457200">
              <a:buClr>
                <a:srgbClr val="1895CE"/>
              </a:buClr>
              <a:buBlip>
                <a:blip r:embed="rId3"/>
              </a:buBlip>
            </a:pPr>
            <a:r>
              <a:rPr lang="nl-BE" sz="2800" dirty="0"/>
              <a:t>Reden 3: je krijgt onder bepaalde voorwaarden een premie</a:t>
            </a:r>
          </a:p>
        </p:txBody>
      </p:sp>
      <p:pic>
        <p:nvPicPr>
          <p:cNvPr id="3" name="Picture 2" descr="A blue heart with text&#10;&#10;Description automatically generated">
            <a:extLst>
              <a:ext uri="{FF2B5EF4-FFF2-40B4-BE49-F238E27FC236}">
                <a16:creationId xmlns:a16="http://schemas.microsoft.com/office/drawing/2014/main" id="{7961C06F-CB39-DF8D-18B4-9B82D3CBCF3E}"/>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3626517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28AF8A"/>
                </a:solidFill>
              </a:rPr>
              <a:t>Hoe laten ophalen?</a:t>
            </a:r>
          </a:p>
        </p:txBody>
      </p:sp>
      <p:sp>
        <p:nvSpPr>
          <p:cNvPr id="8" name="Tekstvak 7"/>
          <p:cNvSpPr txBox="1"/>
          <p:nvPr/>
        </p:nvSpPr>
        <p:spPr>
          <a:xfrm>
            <a:off x="353291" y="1308171"/>
            <a:ext cx="8437418" cy="4832092"/>
          </a:xfrm>
          <a:prstGeom prst="rect">
            <a:avLst/>
          </a:prstGeom>
          <a:noFill/>
        </p:spPr>
        <p:txBody>
          <a:bodyPr wrap="square" lIns="91440" tIns="45720" rIns="91440" bIns="45720" rtlCol="0" anchor="t">
            <a:spAutoFit/>
          </a:bodyPr>
          <a:lstStyle/>
          <a:p>
            <a:r>
              <a:rPr lang="nl-BE" sz="2800" b="1" dirty="0"/>
              <a:t>4 eenvoudige stappen</a:t>
            </a:r>
          </a:p>
          <a:p>
            <a:endParaRPr lang="nl-BE" sz="2800" b="1" dirty="0"/>
          </a:p>
          <a:p>
            <a:pPr marL="514350" indent="-514350">
              <a:buClr>
                <a:schemeClr val="tx1"/>
              </a:buClr>
              <a:buFont typeface="+mj-lt"/>
              <a:buAutoNum type="arabicPeriod"/>
            </a:pPr>
            <a:r>
              <a:rPr lang="nl-BE" sz="2800" dirty="0"/>
              <a:t>Correct stockeren (later besproken)</a:t>
            </a:r>
            <a:endParaRPr lang="nl-BE" sz="2800" dirty="0">
              <a:cs typeface="Calibri"/>
            </a:endParaRPr>
          </a:p>
          <a:p>
            <a:pPr marL="514350" indent="-514350">
              <a:buClr>
                <a:schemeClr val="tx1"/>
              </a:buClr>
              <a:buFont typeface="+mj-lt"/>
              <a:buAutoNum type="arabicPeriod"/>
            </a:pPr>
            <a:endParaRPr lang="nl-BE" sz="2800" dirty="0"/>
          </a:p>
          <a:p>
            <a:pPr marL="514350" indent="-514350">
              <a:buClr>
                <a:schemeClr val="tx1"/>
              </a:buClr>
              <a:buFont typeface="+mj-lt"/>
              <a:buAutoNum type="arabicPeriod"/>
            </a:pPr>
            <a:r>
              <a:rPr lang="nl-BE" sz="2800" dirty="0"/>
              <a:t>Zoek in de lijst op Valorlub.be een erkende afvalolie-inzamelaar (</a:t>
            </a:r>
            <a:r>
              <a:rPr lang="nl-BE" sz="2800" dirty="0">
                <a:hlinkClick r:id="rId3"/>
              </a:rPr>
              <a:t>klik hier</a:t>
            </a:r>
            <a:r>
              <a:rPr lang="nl-BE" sz="2800" dirty="0"/>
              <a:t>)</a:t>
            </a:r>
            <a:endParaRPr lang="nl-BE" sz="2800" dirty="0">
              <a:cs typeface="Calibri"/>
            </a:endParaRPr>
          </a:p>
          <a:p>
            <a:pPr marL="514350" indent="-514350">
              <a:buClr>
                <a:schemeClr val="tx1"/>
              </a:buClr>
              <a:buFont typeface="+mj-lt"/>
              <a:buAutoNum type="arabicPeriod"/>
            </a:pPr>
            <a:endParaRPr lang="nl-BE" sz="2800" dirty="0"/>
          </a:p>
          <a:p>
            <a:pPr marL="514350" indent="-514350">
              <a:buClr>
                <a:schemeClr val="tx1"/>
              </a:buClr>
              <a:buFont typeface="+mj-lt"/>
              <a:buAutoNum type="arabicPeriod"/>
            </a:pPr>
            <a:r>
              <a:rPr lang="nl-BE" sz="2800" dirty="0"/>
              <a:t>Neem contact op met een afvalolie-inzamelaar die erkend werd door </a:t>
            </a:r>
            <a:r>
              <a:rPr lang="nl-BE" sz="2800" dirty="0" err="1"/>
              <a:t>Valorlub</a:t>
            </a:r>
            <a:endParaRPr lang="nl-BE" sz="2800" dirty="0">
              <a:cs typeface="Calibri"/>
            </a:endParaRPr>
          </a:p>
          <a:p>
            <a:pPr marL="514350" indent="-514350">
              <a:buClr>
                <a:schemeClr val="tx1"/>
              </a:buClr>
              <a:buFont typeface="+mj-lt"/>
              <a:buAutoNum type="arabicPeriod"/>
            </a:pPr>
            <a:endParaRPr lang="nl-BE" sz="2800" dirty="0"/>
          </a:p>
          <a:p>
            <a:pPr marL="514350" indent="-514350">
              <a:buClr>
                <a:schemeClr val="tx1"/>
              </a:buClr>
              <a:buFont typeface="+mj-lt"/>
              <a:buAutoNum type="arabicPeriod"/>
            </a:pPr>
            <a:r>
              <a:rPr lang="nl-BE" sz="2800" dirty="0"/>
              <a:t>Laat je afvalolie ophalen</a:t>
            </a:r>
          </a:p>
        </p:txBody>
      </p:sp>
      <p:pic>
        <p:nvPicPr>
          <p:cNvPr id="3" name="Picture 2" descr="A blue heart with text&#10;&#10;Description automatically generated">
            <a:extLst>
              <a:ext uri="{FF2B5EF4-FFF2-40B4-BE49-F238E27FC236}">
                <a16:creationId xmlns:a16="http://schemas.microsoft.com/office/drawing/2014/main" id="{150E8A58-9BA3-83F3-619A-16A37D251183}"/>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300202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28AF8A"/>
                </a:solidFill>
              </a:rPr>
              <a:t>Hoe krijg je een premie?</a:t>
            </a:r>
          </a:p>
        </p:txBody>
      </p:sp>
      <p:graphicFrame>
        <p:nvGraphicFramePr>
          <p:cNvPr id="3" name="Diagram 2">
            <a:extLst>
              <a:ext uri="{FF2B5EF4-FFF2-40B4-BE49-F238E27FC236}">
                <a16:creationId xmlns:a16="http://schemas.microsoft.com/office/drawing/2014/main" id="{D21DEFD0-949A-30ED-4846-B1F22ADBFA8B}"/>
              </a:ext>
            </a:extLst>
          </p:cNvPr>
          <p:cNvGraphicFramePr/>
          <p:nvPr>
            <p:extLst>
              <p:ext uri="{D42A27DB-BD31-4B8C-83A1-F6EECF244321}">
                <p14:modId xmlns:p14="http://schemas.microsoft.com/office/powerpoint/2010/main" val="2429792758"/>
              </p:ext>
            </p:extLst>
          </p:nvPr>
        </p:nvGraphicFramePr>
        <p:xfrm>
          <a:off x="509401" y="1718186"/>
          <a:ext cx="3862903" cy="4460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60EE586F-625D-9E06-9CFE-862F1919FBBE}"/>
              </a:ext>
            </a:extLst>
          </p:cNvPr>
          <p:cNvGraphicFramePr/>
          <p:nvPr>
            <p:extLst>
              <p:ext uri="{D42A27DB-BD31-4B8C-83A1-F6EECF244321}">
                <p14:modId xmlns:p14="http://schemas.microsoft.com/office/powerpoint/2010/main" val="1795133260"/>
              </p:ext>
            </p:extLst>
          </p:nvPr>
        </p:nvGraphicFramePr>
        <p:xfrm>
          <a:off x="4867264" y="2456354"/>
          <a:ext cx="3902663" cy="23446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2" descr="A blue heart with text&#10;&#10;Description automatically generated">
            <a:extLst>
              <a:ext uri="{FF2B5EF4-FFF2-40B4-BE49-F238E27FC236}">
                <a16:creationId xmlns:a16="http://schemas.microsoft.com/office/drawing/2014/main" id="{04EF2559-1BD1-85A0-E859-B93A7A27F49E}"/>
              </a:ext>
            </a:extLst>
          </p:cNvPr>
          <p:cNvPicPr>
            <a:picLocks noChangeAspect="1"/>
          </p:cNvPicPr>
          <p:nvPr/>
        </p:nvPicPr>
        <p:blipFill>
          <a:blip r:embed="rId13"/>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351259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28AF8A"/>
                </a:solidFill>
              </a:rPr>
              <a:t>Checklist: recht op premie?</a:t>
            </a:r>
          </a:p>
        </p:txBody>
      </p:sp>
      <p:sp>
        <p:nvSpPr>
          <p:cNvPr id="8" name="Tekstvak 7"/>
          <p:cNvSpPr txBox="1"/>
          <p:nvPr/>
        </p:nvSpPr>
        <p:spPr>
          <a:xfrm>
            <a:off x="365050" y="1378121"/>
            <a:ext cx="8437418" cy="5081519"/>
          </a:xfrm>
          <a:prstGeom prst="rect">
            <a:avLst/>
          </a:prstGeom>
          <a:noFill/>
        </p:spPr>
        <p:txBody>
          <a:bodyPr wrap="square" lIns="91440" tIns="45720" rIns="91440" bIns="45720" rtlCol="0" anchor="t">
            <a:spAutoFit/>
          </a:bodyPr>
          <a:lstStyle/>
          <a:p>
            <a:pPr marL="457200" indent="-457200">
              <a:lnSpc>
                <a:spcPct val="150000"/>
              </a:lnSpc>
              <a:buClr>
                <a:srgbClr val="28AF8A"/>
              </a:buClr>
              <a:buFont typeface="Wingdings" panose="05000000000000000000" pitchFamily="2" charset="2"/>
              <a:buChar char="q"/>
            </a:pPr>
            <a:r>
              <a:rPr lang="nl-BE" sz="2200" dirty="0"/>
              <a:t>Jij bent een </a:t>
            </a:r>
            <a:r>
              <a:rPr lang="nl-BE" sz="2200" b="1" dirty="0"/>
              <a:t>professionele gebruiker </a:t>
            </a:r>
            <a:r>
              <a:rPr lang="nl-BE" sz="2200" dirty="0"/>
              <a:t>van olie</a:t>
            </a:r>
          </a:p>
          <a:p>
            <a:pPr marL="457200" indent="-457200">
              <a:lnSpc>
                <a:spcPct val="150000"/>
              </a:lnSpc>
              <a:buClr>
                <a:srgbClr val="28AF8A"/>
              </a:buClr>
              <a:buFont typeface="Wingdings" panose="05000000000000000000" pitchFamily="2" charset="2"/>
              <a:buChar char="q"/>
            </a:pPr>
            <a:r>
              <a:rPr lang="nl-BE" sz="2200" dirty="0"/>
              <a:t>Jaarlijks </a:t>
            </a:r>
            <a:r>
              <a:rPr lang="nl-BE" sz="2200" b="1" dirty="0"/>
              <a:t>&lt; 3.500 liter </a:t>
            </a:r>
            <a:r>
              <a:rPr lang="nl-BE" sz="2200" dirty="0"/>
              <a:t>afvalolie</a:t>
            </a:r>
          </a:p>
          <a:p>
            <a:pPr marL="457200" indent="-457200">
              <a:lnSpc>
                <a:spcPct val="150000"/>
              </a:lnSpc>
              <a:buClr>
                <a:srgbClr val="28AF8A"/>
              </a:buClr>
              <a:buFont typeface="Wingdings" panose="05000000000000000000" pitchFamily="2" charset="2"/>
              <a:buChar char="q"/>
            </a:pPr>
            <a:r>
              <a:rPr lang="nl-BE" sz="2200" dirty="0"/>
              <a:t>Inzameling door </a:t>
            </a:r>
            <a:r>
              <a:rPr lang="nl-BE" sz="2200" b="1" dirty="0"/>
              <a:t>erkende </a:t>
            </a:r>
            <a:r>
              <a:rPr lang="nl-BE" sz="2200" b="1" dirty="0" err="1"/>
              <a:t>Valorlub</a:t>
            </a:r>
            <a:r>
              <a:rPr lang="nl-BE" sz="2200" b="1" dirty="0"/>
              <a:t> inzamelaar</a:t>
            </a:r>
          </a:p>
          <a:p>
            <a:pPr marL="457200" indent="-457200">
              <a:lnSpc>
                <a:spcPct val="150000"/>
              </a:lnSpc>
              <a:buClr>
                <a:srgbClr val="28AF8A"/>
              </a:buClr>
              <a:buFont typeface="Wingdings" panose="05000000000000000000" pitchFamily="2" charset="2"/>
              <a:buChar char="q"/>
            </a:pPr>
            <a:r>
              <a:rPr lang="nl-BE" sz="2200" b="1" dirty="0"/>
              <a:t>Type afvalolie </a:t>
            </a:r>
            <a:r>
              <a:rPr lang="nl-BE" sz="2200" dirty="0"/>
              <a:t>valt onder toepassingsgebied van de </a:t>
            </a:r>
            <a:r>
              <a:rPr lang="nl-BE" sz="2200" b="1" dirty="0"/>
              <a:t>Uitgebreide Producentenverantwoordelijkheid (UPV)</a:t>
            </a:r>
          </a:p>
          <a:p>
            <a:pPr marL="457200" indent="-457200">
              <a:lnSpc>
                <a:spcPct val="150000"/>
              </a:lnSpc>
              <a:buClr>
                <a:srgbClr val="28AF8A"/>
              </a:buClr>
              <a:buFont typeface="Wingdings" panose="05000000000000000000" pitchFamily="2" charset="2"/>
              <a:buChar char="q"/>
            </a:pPr>
            <a:r>
              <a:rPr lang="nl-BE" sz="2200" dirty="0"/>
              <a:t>Afvalolie is van </a:t>
            </a:r>
            <a:r>
              <a:rPr lang="nl-BE" sz="2200" b="1" dirty="0"/>
              <a:t>goede kwaliteit +</a:t>
            </a:r>
            <a:r>
              <a:rPr lang="nl-BE" sz="2200" dirty="0"/>
              <a:t> </a:t>
            </a:r>
            <a:r>
              <a:rPr lang="nl-BE" sz="2200" b="1" dirty="0"/>
              <a:t>niet gemengd</a:t>
            </a:r>
          </a:p>
          <a:p>
            <a:pPr marL="457200" indent="-457200">
              <a:lnSpc>
                <a:spcPct val="150000"/>
              </a:lnSpc>
              <a:buClr>
                <a:srgbClr val="28AF8A"/>
              </a:buClr>
              <a:buFont typeface="Wingdings" panose="05000000000000000000" pitchFamily="2" charset="2"/>
              <a:buChar char="q"/>
            </a:pPr>
            <a:r>
              <a:rPr lang="nl-BE" sz="2200" dirty="0"/>
              <a:t>Alle contractuele verplichtingen t.o.v. opdrachtgever zijn vervuld</a:t>
            </a:r>
          </a:p>
          <a:p>
            <a:pPr marL="457200" indent="-457200">
              <a:lnSpc>
                <a:spcPct val="150000"/>
              </a:lnSpc>
              <a:buClr>
                <a:srgbClr val="28AF8A"/>
              </a:buClr>
              <a:buFont typeface="Wingdings" panose="05000000000000000000" pitchFamily="2" charset="2"/>
              <a:buChar char="q"/>
            </a:pPr>
            <a:r>
              <a:rPr lang="nl-BE" sz="2200" dirty="0"/>
              <a:t>De olie is geen transformatorolie</a:t>
            </a:r>
          </a:p>
          <a:p>
            <a:pPr marL="457200" indent="-457200">
              <a:lnSpc>
                <a:spcPct val="150000"/>
              </a:lnSpc>
              <a:buClr>
                <a:srgbClr val="28AF8A"/>
              </a:buClr>
              <a:buFont typeface="Wingdings" panose="05000000000000000000" pitchFamily="2" charset="2"/>
              <a:buChar char="q"/>
            </a:pPr>
            <a:endParaRPr lang="nl-BE" sz="2400" dirty="0"/>
          </a:p>
          <a:p>
            <a:pPr>
              <a:lnSpc>
                <a:spcPct val="150000"/>
              </a:lnSpc>
              <a:buClr>
                <a:srgbClr val="28AF8A"/>
              </a:buClr>
            </a:pPr>
            <a:r>
              <a:rPr lang="nl-BE" dirty="0">
                <a:hlinkClick r:id="rId3"/>
              </a:rPr>
              <a:t>Klik hier </a:t>
            </a:r>
            <a:r>
              <a:rPr lang="nl-BE" dirty="0"/>
              <a:t>voor de gedetailleerde lijst opgesteld door </a:t>
            </a:r>
            <a:r>
              <a:rPr lang="nl-BE" dirty="0" err="1"/>
              <a:t>Valorlub</a:t>
            </a:r>
            <a:endParaRPr lang="nl-BE" dirty="0"/>
          </a:p>
        </p:txBody>
      </p:sp>
      <p:pic>
        <p:nvPicPr>
          <p:cNvPr id="3" name="Picture 2" descr="A blue heart with text&#10;&#10;Description automatically generated">
            <a:extLst>
              <a:ext uri="{FF2B5EF4-FFF2-40B4-BE49-F238E27FC236}">
                <a16:creationId xmlns:a16="http://schemas.microsoft.com/office/drawing/2014/main" id="{F6359488-CDE3-38CD-E1F8-A3E82ACE9408}"/>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264226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28AF8A"/>
                </a:solidFill>
              </a:rPr>
              <a:t>Correct stockeren</a:t>
            </a:r>
          </a:p>
        </p:txBody>
      </p:sp>
      <p:graphicFrame>
        <p:nvGraphicFramePr>
          <p:cNvPr id="7" name="Diagram 6">
            <a:extLst>
              <a:ext uri="{FF2B5EF4-FFF2-40B4-BE49-F238E27FC236}">
                <a16:creationId xmlns:a16="http://schemas.microsoft.com/office/drawing/2014/main" id="{EE4885F0-C27A-4A77-9376-B7F853D19831}"/>
              </a:ext>
            </a:extLst>
          </p:cNvPr>
          <p:cNvGraphicFramePr/>
          <p:nvPr>
            <p:extLst>
              <p:ext uri="{D42A27DB-BD31-4B8C-83A1-F6EECF244321}">
                <p14:modId xmlns:p14="http://schemas.microsoft.com/office/powerpoint/2010/main" val="1034268375"/>
              </p:ext>
            </p:extLst>
          </p:nvPr>
        </p:nvGraphicFramePr>
        <p:xfrm>
          <a:off x="374073" y="1357470"/>
          <a:ext cx="7697258" cy="5307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ue heart with text&#10;&#10;Description automatically generated">
            <a:extLst>
              <a:ext uri="{FF2B5EF4-FFF2-40B4-BE49-F238E27FC236}">
                <a16:creationId xmlns:a16="http://schemas.microsoft.com/office/drawing/2014/main" id="{C6BDB974-6164-1337-A3E4-642F9D4F7533}"/>
              </a:ext>
            </a:extLst>
          </p:cNvPr>
          <p:cNvPicPr>
            <a:picLocks noChangeAspect="1"/>
          </p:cNvPicPr>
          <p:nvPr/>
        </p:nvPicPr>
        <p:blipFill>
          <a:blip r:embed="rId8"/>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3584899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880A"/>
        </a:solidFill>
        <a:effectLst/>
      </p:bgPr>
    </p:bg>
    <p:spTree>
      <p:nvGrpSpPr>
        <p:cNvPr id="1" name=""/>
        <p:cNvGrpSpPr/>
        <p:nvPr/>
      </p:nvGrpSpPr>
      <p:grpSpPr>
        <a:xfrm>
          <a:off x="0" y="0"/>
          <a:ext cx="0" cy="0"/>
          <a:chOff x="0" y="0"/>
          <a:chExt cx="0" cy="0"/>
        </a:xfrm>
      </p:grpSpPr>
      <p:sp>
        <p:nvSpPr>
          <p:cNvPr id="10" name="Tekstvak 9"/>
          <p:cNvSpPr txBox="1"/>
          <p:nvPr/>
        </p:nvSpPr>
        <p:spPr>
          <a:xfrm>
            <a:off x="706582" y="1704109"/>
            <a:ext cx="7762954" cy="2308324"/>
          </a:xfrm>
          <a:prstGeom prst="rect">
            <a:avLst/>
          </a:prstGeom>
          <a:noFill/>
        </p:spPr>
        <p:txBody>
          <a:bodyPr wrap="square" rtlCol="0">
            <a:spAutoFit/>
          </a:bodyPr>
          <a:lstStyle/>
          <a:p>
            <a:r>
              <a:rPr lang="nl-BE" sz="7200">
                <a:solidFill>
                  <a:schemeClr val="bg1"/>
                </a:solidFill>
              </a:rPr>
              <a:t>Belang </a:t>
            </a:r>
          </a:p>
          <a:p>
            <a:r>
              <a:rPr lang="nl-BE" sz="7200">
                <a:solidFill>
                  <a:schemeClr val="bg1"/>
                </a:solidFill>
              </a:rPr>
              <a:t>van correct beheer</a:t>
            </a:r>
          </a:p>
        </p:txBody>
      </p:sp>
      <p:cxnSp>
        <p:nvCxnSpPr>
          <p:cNvPr id="9" name="Connecteur droit 10">
            <a:extLst>
              <a:ext uri="{FF2B5EF4-FFF2-40B4-BE49-F238E27FC236}">
                <a16:creationId xmlns:a16="http://schemas.microsoft.com/office/drawing/2014/main" id="{7B73AF4F-6F1D-4567-837D-3DDFCA431349}"/>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CFDC394D-4CE9-470F-8CFB-CEA2352640CD}"/>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Afbeelding 14">
            <a:extLst>
              <a:ext uri="{FF2B5EF4-FFF2-40B4-BE49-F238E27FC236}">
                <a16:creationId xmlns:a16="http://schemas.microsoft.com/office/drawing/2014/main" id="{606433F0-DB49-4A4D-B9BE-F8E5F861FC1A}"/>
              </a:ext>
            </a:extLst>
          </p:cNvPr>
          <p:cNvPicPr>
            <a:picLocks noChangeAspect="1"/>
          </p:cNvPicPr>
          <p:nvPr/>
        </p:nvPicPr>
        <p:blipFill>
          <a:blip r:embed="rId2"/>
          <a:srcRect/>
          <a:stretch/>
        </p:blipFill>
        <p:spPr>
          <a:xfrm>
            <a:off x="152846" y="6099150"/>
            <a:ext cx="2411286" cy="475283"/>
          </a:xfrm>
          <a:prstGeom prst="rect">
            <a:avLst/>
          </a:prstGeom>
        </p:spPr>
      </p:pic>
      <p:pic>
        <p:nvPicPr>
          <p:cNvPr id="2" name="Afbeelding 1" descr="Afbeelding met Lettertype, Graphics, logo, tekst&#10;&#10;Automatisch gegenereerde beschrijving">
            <a:extLst>
              <a:ext uri="{FF2B5EF4-FFF2-40B4-BE49-F238E27FC236}">
                <a16:creationId xmlns:a16="http://schemas.microsoft.com/office/drawing/2014/main" id="{AC74E026-A3ED-BC81-79F2-C5B079BA7BEF}"/>
              </a:ext>
            </a:extLst>
          </p:cNvPr>
          <p:cNvPicPr>
            <a:picLocks noChangeAspect="1"/>
          </p:cNvPicPr>
          <p:nvPr/>
        </p:nvPicPr>
        <p:blipFill>
          <a:blip r:embed="rId3"/>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1954135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E8880A"/>
                </a:solidFill>
              </a:rPr>
              <a:t>Belang van ophalen afvalolie</a:t>
            </a:r>
          </a:p>
        </p:txBody>
      </p:sp>
      <p:sp>
        <p:nvSpPr>
          <p:cNvPr id="8" name="Tekstvak 7"/>
          <p:cNvSpPr txBox="1"/>
          <p:nvPr/>
        </p:nvSpPr>
        <p:spPr>
          <a:xfrm>
            <a:off x="480704" y="1802988"/>
            <a:ext cx="3995935" cy="2308324"/>
          </a:xfrm>
          <a:prstGeom prst="rect">
            <a:avLst/>
          </a:prstGeom>
          <a:solidFill>
            <a:srgbClr val="E8880A"/>
          </a:solidFill>
        </p:spPr>
        <p:txBody>
          <a:bodyPr wrap="square" rtlCol="0">
            <a:spAutoFit/>
          </a:bodyPr>
          <a:lstStyle/>
          <a:p>
            <a:pPr algn="ctr"/>
            <a:endParaRPr lang="nl-BE" sz="3600" b="1">
              <a:solidFill>
                <a:schemeClr val="bg1"/>
              </a:solidFill>
            </a:endParaRPr>
          </a:p>
          <a:p>
            <a:pPr algn="ctr"/>
            <a:r>
              <a:rPr lang="nl-BE" sz="3600" b="1">
                <a:solidFill>
                  <a:schemeClr val="bg1"/>
                </a:solidFill>
              </a:rPr>
              <a:t>circulaire </a:t>
            </a:r>
          </a:p>
          <a:p>
            <a:pPr algn="ctr"/>
            <a:r>
              <a:rPr lang="nl-BE" sz="3600" b="1">
                <a:solidFill>
                  <a:schemeClr val="bg1"/>
                </a:solidFill>
              </a:rPr>
              <a:t>economie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water</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lucht en klimaat</a:t>
            </a: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solidFill>
        </p:spPr>
        <p:txBody>
          <a:bodyPr wrap="square" rtlCol="0">
            <a:spAutoFit/>
          </a:bodyPr>
          <a:lstStyle/>
          <a:p>
            <a:pPr algn="ctr"/>
            <a:endParaRPr lang="nl-BE" sz="3600" b="1">
              <a:solidFill>
                <a:schemeClr val="bg1"/>
              </a:solidFill>
            </a:endParaRPr>
          </a:p>
          <a:p>
            <a:pPr algn="ctr"/>
            <a:r>
              <a:rPr lang="nl-BE" sz="3600" b="1">
                <a:solidFill>
                  <a:schemeClr val="bg1"/>
                </a:solidFill>
              </a:rPr>
              <a:t>eigen</a:t>
            </a:r>
          </a:p>
          <a:p>
            <a:pPr algn="ctr"/>
            <a:r>
              <a:rPr lang="nl-BE" sz="3600" b="1">
                <a:solidFill>
                  <a:schemeClr val="bg1"/>
                </a:solidFill>
              </a:rPr>
              <a:t>gezondheid</a:t>
            </a:r>
          </a:p>
          <a:p>
            <a:pPr algn="ctr"/>
            <a:endParaRPr lang="nl-BE" sz="3600" b="1">
              <a:solidFill>
                <a:schemeClr val="bg1"/>
              </a:solidFill>
            </a:endParaRPr>
          </a:p>
        </p:txBody>
      </p:sp>
    </p:spTree>
    <p:extLst>
      <p:ext uri="{BB962C8B-B14F-4D97-AF65-F5344CB8AC3E}">
        <p14:creationId xmlns:p14="http://schemas.microsoft.com/office/powerpoint/2010/main" val="1551418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E8880A"/>
                </a:solidFill>
              </a:rPr>
              <a:t>Belang van ophalen afvalolie</a:t>
            </a:r>
          </a:p>
        </p:txBody>
      </p:sp>
      <p:sp>
        <p:nvSpPr>
          <p:cNvPr id="8" name="Tekstvak 7"/>
          <p:cNvSpPr txBox="1"/>
          <p:nvPr/>
        </p:nvSpPr>
        <p:spPr>
          <a:xfrm>
            <a:off x="480704" y="1802988"/>
            <a:ext cx="3995935" cy="2308324"/>
          </a:xfrm>
          <a:prstGeom prst="rect">
            <a:avLst/>
          </a:prstGeom>
          <a:solidFill>
            <a:srgbClr val="E8880A"/>
          </a:solidFill>
        </p:spPr>
        <p:txBody>
          <a:bodyPr wrap="square" rtlCol="0">
            <a:spAutoFit/>
          </a:bodyPr>
          <a:lstStyle/>
          <a:p>
            <a:pPr algn="ctr"/>
            <a:endParaRPr lang="nl-BE" sz="3600" b="1">
              <a:solidFill>
                <a:schemeClr val="bg1"/>
              </a:solidFill>
            </a:endParaRPr>
          </a:p>
          <a:p>
            <a:pPr algn="ctr"/>
            <a:r>
              <a:rPr lang="nl-BE" sz="3600" b="1">
                <a:solidFill>
                  <a:schemeClr val="bg1"/>
                </a:solidFill>
              </a:rPr>
              <a:t>circulaire </a:t>
            </a:r>
          </a:p>
          <a:p>
            <a:pPr algn="ctr"/>
            <a:r>
              <a:rPr lang="nl-BE" sz="3600" b="1">
                <a:solidFill>
                  <a:schemeClr val="bg1"/>
                </a:solidFill>
              </a:rPr>
              <a:t>economie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water</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lucht en klimaat</a:t>
            </a: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eigen</a:t>
            </a:r>
          </a:p>
          <a:p>
            <a:pPr algn="ctr"/>
            <a:r>
              <a:rPr lang="nl-BE" sz="3600" b="1">
                <a:solidFill>
                  <a:schemeClr val="bg1"/>
                </a:solidFill>
              </a:rPr>
              <a:t>gezondheid</a:t>
            </a:r>
          </a:p>
          <a:p>
            <a:pPr algn="ctr"/>
            <a:endParaRPr lang="nl-BE" sz="3600" b="1">
              <a:solidFill>
                <a:schemeClr val="bg1"/>
              </a:solidFill>
            </a:endParaRPr>
          </a:p>
        </p:txBody>
      </p:sp>
    </p:spTree>
    <p:extLst>
      <p:ext uri="{BB962C8B-B14F-4D97-AF65-F5344CB8AC3E}">
        <p14:creationId xmlns:p14="http://schemas.microsoft.com/office/powerpoint/2010/main" val="651585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769441"/>
          </a:xfrm>
          <a:prstGeom prst="rect">
            <a:avLst/>
          </a:prstGeom>
          <a:noFill/>
        </p:spPr>
        <p:txBody>
          <a:bodyPr wrap="square" rtlCol="0">
            <a:spAutoFit/>
          </a:bodyPr>
          <a:lstStyle/>
          <a:p>
            <a:r>
              <a:rPr lang="nl-BE" sz="4400">
                <a:solidFill>
                  <a:srgbClr val="E8880A"/>
                </a:solidFill>
              </a:rPr>
              <a:t>Slecht beheer </a:t>
            </a:r>
            <a:r>
              <a:rPr lang="nl-BE" sz="4400">
                <a:solidFill>
                  <a:srgbClr val="E8880A"/>
                </a:solidFill>
                <a:sym typeface="Wingdings" panose="05000000000000000000" pitchFamily="2" charset="2"/>
              </a:rPr>
              <a:t> lineaire economie</a:t>
            </a:r>
            <a:endParaRPr lang="nl-BE" sz="4400">
              <a:solidFill>
                <a:srgbClr val="E8880A"/>
              </a:solidFill>
            </a:endParaRPr>
          </a:p>
        </p:txBody>
      </p:sp>
      <p:sp>
        <p:nvSpPr>
          <p:cNvPr id="8" name="Tekstvak 7"/>
          <p:cNvSpPr txBox="1"/>
          <p:nvPr/>
        </p:nvSpPr>
        <p:spPr>
          <a:xfrm>
            <a:off x="480704" y="3406973"/>
            <a:ext cx="8437418" cy="523220"/>
          </a:xfrm>
          <a:prstGeom prst="rect">
            <a:avLst/>
          </a:prstGeom>
          <a:noFill/>
        </p:spPr>
        <p:txBody>
          <a:bodyPr wrap="square" rtlCol="0">
            <a:spAutoFit/>
          </a:bodyPr>
          <a:lstStyle/>
          <a:p>
            <a:pPr algn="ctr"/>
            <a:r>
              <a:rPr lang="nl-BE" sz="2800"/>
              <a:t>Lijn = lineair </a:t>
            </a:r>
            <a:r>
              <a:rPr lang="nl-BE" sz="2800">
                <a:sym typeface="Wingdings" panose="05000000000000000000" pitchFamily="2" charset="2"/>
              </a:rPr>
              <a:t> lineaire economie</a:t>
            </a:r>
            <a:endParaRPr lang="nl-BE" sz="2800"/>
          </a:p>
        </p:txBody>
      </p:sp>
      <p:pic>
        <p:nvPicPr>
          <p:cNvPr id="7" name="Afbeelding 6">
            <a:extLst>
              <a:ext uri="{FF2B5EF4-FFF2-40B4-BE49-F238E27FC236}">
                <a16:creationId xmlns:a16="http://schemas.microsoft.com/office/drawing/2014/main" id="{8FD5B48A-9D2A-49D5-B4E5-E249E4E3261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0705" y="1278329"/>
            <a:ext cx="8012664" cy="1867034"/>
          </a:xfrm>
          <a:prstGeom prst="rect">
            <a:avLst/>
          </a:prstGeom>
          <a:noFill/>
          <a:ln>
            <a:noFill/>
          </a:ln>
        </p:spPr>
      </p:pic>
      <p:sp>
        <p:nvSpPr>
          <p:cNvPr id="12" name="Tekstvak 11">
            <a:extLst>
              <a:ext uri="{FF2B5EF4-FFF2-40B4-BE49-F238E27FC236}">
                <a16:creationId xmlns:a16="http://schemas.microsoft.com/office/drawing/2014/main" id="{614CDA67-8794-4AC4-849C-E56191296BCC}"/>
              </a:ext>
            </a:extLst>
          </p:cNvPr>
          <p:cNvSpPr txBox="1"/>
          <p:nvPr/>
        </p:nvSpPr>
        <p:spPr>
          <a:xfrm>
            <a:off x="480705" y="4339059"/>
            <a:ext cx="8437418" cy="523220"/>
          </a:xfrm>
          <a:prstGeom prst="rect">
            <a:avLst/>
          </a:prstGeom>
          <a:noFill/>
        </p:spPr>
        <p:txBody>
          <a:bodyPr wrap="square" rtlCol="0">
            <a:spAutoFit/>
          </a:bodyPr>
          <a:lstStyle/>
          <a:p>
            <a:pPr algn="ctr"/>
            <a:r>
              <a:rPr lang="nl-BE" sz="2800"/>
              <a:t>= telkens nieuwe grondstoffen uit natuur halen</a:t>
            </a:r>
          </a:p>
        </p:txBody>
      </p:sp>
      <p:pic>
        <p:nvPicPr>
          <p:cNvPr id="3" name="Picture 2" descr="A blue heart with text&#10;&#10;Description automatically generated">
            <a:extLst>
              <a:ext uri="{FF2B5EF4-FFF2-40B4-BE49-F238E27FC236}">
                <a16:creationId xmlns:a16="http://schemas.microsoft.com/office/drawing/2014/main" id="{A8EF678D-7658-9EF0-ABED-32950468C2BA}"/>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181783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95CE"/>
        </a:solidFill>
        <a:effectLst/>
      </p:bgPr>
    </p:bg>
    <p:spTree>
      <p:nvGrpSpPr>
        <p:cNvPr id="1" name=""/>
        <p:cNvGrpSpPr/>
        <p:nvPr/>
      </p:nvGrpSpPr>
      <p:grpSpPr>
        <a:xfrm>
          <a:off x="0" y="0"/>
          <a:ext cx="0" cy="0"/>
          <a:chOff x="0" y="0"/>
          <a:chExt cx="0" cy="0"/>
        </a:xfrm>
      </p:grpSpPr>
      <p:pic>
        <p:nvPicPr>
          <p:cNvPr id="3" name="Picture 2" descr="A person working on a car in a garage&#10;&#10;Description automatically generated">
            <a:extLst>
              <a:ext uri="{FF2B5EF4-FFF2-40B4-BE49-F238E27FC236}">
                <a16:creationId xmlns:a16="http://schemas.microsoft.com/office/drawing/2014/main" id="{2F02502E-62FC-C671-FC84-ECE94B0AEB28}"/>
              </a:ext>
            </a:extLst>
          </p:cNvPr>
          <p:cNvPicPr>
            <a:picLocks noChangeAspect="1"/>
          </p:cNvPicPr>
          <p:nvPr/>
        </p:nvPicPr>
        <p:blipFill>
          <a:blip r:embed="rId3"/>
          <a:stretch>
            <a:fillRect/>
          </a:stretch>
        </p:blipFill>
        <p:spPr>
          <a:xfrm>
            <a:off x="0" y="-1675"/>
            <a:ext cx="9713240" cy="6870384"/>
          </a:xfrm>
          <a:prstGeom prst="rect">
            <a:avLst/>
          </a:prstGeom>
        </p:spPr>
      </p:pic>
      <p:pic>
        <p:nvPicPr>
          <p:cNvPr id="9" name="Image 8"/>
          <p:cNvPicPr>
            <a:picLocks noChangeAspect="1"/>
          </p:cNvPicPr>
          <p:nvPr/>
        </p:nvPicPr>
        <p:blipFill>
          <a:blip r:embed="rId4"/>
          <a:stretch>
            <a:fillRect/>
          </a:stretch>
        </p:blipFill>
        <p:spPr>
          <a:xfrm>
            <a:off x="7965948" y="5659743"/>
            <a:ext cx="1007177" cy="1036800"/>
          </a:xfrm>
          <a:prstGeom prst="rect">
            <a:avLst/>
          </a:prstGeom>
        </p:spPr>
      </p:pic>
      <p:sp>
        <p:nvSpPr>
          <p:cNvPr id="10"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err="1">
                <a:solidFill>
                  <a:srgbClr val="FFFFFF"/>
                </a:solidFill>
                <a:latin typeface="Calibri"/>
                <a:cs typeface="Calibri"/>
              </a:rPr>
              <a:t>GoodPlanet</a:t>
            </a:r>
            <a:r>
              <a:rPr lang="nl-NL" sz="900" b="1">
                <a:solidFill>
                  <a:srgbClr val="FFFFFF"/>
                </a:solidFill>
                <a:latin typeface="Calibri"/>
                <a:cs typeface="Calibri"/>
              </a:rPr>
              <a:t> Belgium </a:t>
            </a:r>
            <a:r>
              <a:rPr lang="nl-NL" sz="900">
                <a:solidFill>
                  <a:srgbClr val="FFFFFF"/>
                </a:solidFill>
                <a:latin typeface="Calibri"/>
                <a:cs typeface="Calibri"/>
              </a:rPr>
              <a:t> I  Edinburgstraat 26 </a:t>
            </a:r>
            <a:r>
              <a:rPr lang="nl-NL" sz="900" err="1">
                <a:solidFill>
                  <a:srgbClr val="FFFFFF"/>
                </a:solidFill>
                <a:latin typeface="Calibri"/>
                <a:cs typeface="Calibri"/>
              </a:rPr>
              <a:t>Rue</a:t>
            </a:r>
            <a:r>
              <a:rPr lang="nl-NL" sz="900">
                <a:solidFill>
                  <a:srgbClr val="FFFFFF"/>
                </a:solidFill>
                <a:latin typeface="Calibri"/>
                <a:cs typeface="Calibri"/>
              </a:rPr>
              <a:t> </a:t>
            </a:r>
            <a:r>
              <a:rPr lang="nl-NL" sz="900" err="1">
                <a:solidFill>
                  <a:srgbClr val="FFFFFF"/>
                </a:solidFill>
                <a:latin typeface="Calibri"/>
                <a:cs typeface="Calibri"/>
              </a:rPr>
              <a:t>d’Edimbourg</a:t>
            </a:r>
            <a:r>
              <a:rPr lang="nl-NL" sz="900">
                <a:solidFill>
                  <a:srgbClr val="FFFFFF"/>
                </a:solidFill>
                <a:latin typeface="Calibri"/>
                <a:cs typeface="Calibri"/>
              </a:rPr>
              <a:t>  </a:t>
            </a:r>
            <a:r>
              <a:rPr lang="nl-NL" sz="900" b="1">
                <a:solidFill>
                  <a:srgbClr val="FFFFFF"/>
                </a:solidFill>
                <a:latin typeface="Calibri"/>
                <a:cs typeface="Calibri"/>
              </a:rPr>
              <a:t> I  </a:t>
            </a:r>
            <a:r>
              <a:rPr lang="nl-NL" sz="900">
                <a:solidFill>
                  <a:srgbClr val="FFFFFF"/>
                </a:solidFill>
                <a:latin typeface="Calibri"/>
                <a:cs typeface="Calibri"/>
              </a:rPr>
              <a:t>Brussel 1050 Bruxelles </a:t>
            </a:r>
            <a:r>
              <a:rPr lang="nl-NL" sz="900" b="1">
                <a:solidFill>
                  <a:srgbClr val="FFFFFF"/>
                </a:solidFill>
                <a:latin typeface="Calibri"/>
                <a:cs typeface="Calibri"/>
              </a:rPr>
              <a:t> I  </a:t>
            </a:r>
            <a:r>
              <a:rPr lang="nl-NL" sz="900">
                <a:solidFill>
                  <a:srgbClr val="FFFFFF"/>
                </a:solidFill>
                <a:latin typeface="Calibri"/>
                <a:cs typeface="Calibri"/>
              </a:rPr>
              <a:t>T +32 (0)2 893 08 08 </a:t>
            </a:r>
            <a:r>
              <a:rPr lang="nl-NL" sz="900" b="1">
                <a:solidFill>
                  <a:srgbClr val="FFFFFF"/>
                </a:solidFill>
                <a:latin typeface="Calibri"/>
                <a:cs typeface="Calibri"/>
              </a:rPr>
              <a:t> I  </a:t>
            </a:r>
            <a:r>
              <a:rPr lang="nl-NL" sz="900" err="1">
                <a:solidFill>
                  <a:srgbClr val="FFFFFF"/>
                </a:solidFill>
                <a:latin typeface="Calibri"/>
                <a:cs typeface="Calibri"/>
              </a:rPr>
              <a:t>www.goodplanet.be</a:t>
            </a:r>
            <a:endParaRPr lang="fr-BE" sz="900">
              <a:solidFill>
                <a:srgbClr val="FFFFFF"/>
              </a:solidFill>
              <a:latin typeface="Calibri"/>
              <a:cs typeface="Calibri"/>
            </a:endParaRPr>
          </a:p>
        </p:txBody>
      </p:sp>
      <p:cxnSp>
        <p:nvCxnSpPr>
          <p:cNvPr id="11" name="Connecteur droit 10"/>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4A656ED4-CD40-4E2F-B0DD-EED326181E1B}"/>
              </a:ext>
            </a:extLst>
          </p:cNvPr>
          <p:cNvSpPr txBox="1"/>
          <p:nvPr/>
        </p:nvSpPr>
        <p:spPr>
          <a:xfrm>
            <a:off x="437321" y="4929346"/>
            <a:ext cx="5175679" cy="1569660"/>
          </a:xfrm>
          <a:prstGeom prst="rect">
            <a:avLst/>
          </a:prstGeom>
          <a:noFill/>
        </p:spPr>
        <p:txBody>
          <a:bodyPr wrap="square" lIns="91440" tIns="45720" rIns="91440" bIns="45720" rtlCol="0" anchor="t">
            <a:spAutoFit/>
          </a:bodyPr>
          <a:lstStyle/>
          <a:p>
            <a:r>
              <a:rPr lang="nl-BE" sz="4800" dirty="0">
                <a:solidFill>
                  <a:schemeClr val="bg1"/>
                </a:solidFill>
              </a:rPr>
              <a:t>Wat te doen met gebruikte olie?</a:t>
            </a:r>
            <a:endParaRPr lang="en-US"/>
          </a:p>
        </p:txBody>
      </p:sp>
    </p:spTree>
    <p:extLst>
      <p:ext uri="{BB962C8B-B14F-4D97-AF65-F5344CB8AC3E}">
        <p14:creationId xmlns:p14="http://schemas.microsoft.com/office/powerpoint/2010/main" val="4118745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769441"/>
          </a:xfrm>
          <a:prstGeom prst="rect">
            <a:avLst/>
          </a:prstGeom>
          <a:noFill/>
        </p:spPr>
        <p:txBody>
          <a:bodyPr wrap="square" rtlCol="0">
            <a:spAutoFit/>
          </a:bodyPr>
          <a:lstStyle/>
          <a:p>
            <a:r>
              <a:rPr lang="nl-BE" sz="4400">
                <a:solidFill>
                  <a:srgbClr val="E8880A"/>
                </a:solidFill>
              </a:rPr>
              <a:t>Slecht beheer </a:t>
            </a:r>
            <a:r>
              <a:rPr lang="nl-BE" sz="4400">
                <a:solidFill>
                  <a:srgbClr val="E8880A"/>
                </a:solidFill>
                <a:sym typeface="Wingdings" panose="05000000000000000000" pitchFamily="2" charset="2"/>
              </a:rPr>
              <a:t> lineaire economie</a:t>
            </a:r>
            <a:endParaRPr lang="nl-BE" sz="4400">
              <a:solidFill>
                <a:srgbClr val="E8880A"/>
              </a:solidFill>
            </a:endParaRPr>
          </a:p>
        </p:txBody>
      </p:sp>
      <p:pic>
        <p:nvPicPr>
          <p:cNvPr id="7" name="Afbeelding 6">
            <a:extLst>
              <a:ext uri="{FF2B5EF4-FFF2-40B4-BE49-F238E27FC236}">
                <a16:creationId xmlns:a16="http://schemas.microsoft.com/office/drawing/2014/main" id="{8FD5B48A-9D2A-49D5-B4E5-E249E4E3261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0705" y="1278329"/>
            <a:ext cx="8012664" cy="1867034"/>
          </a:xfrm>
          <a:prstGeom prst="rect">
            <a:avLst/>
          </a:prstGeom>
          <a:noFill/>
          <a:ln>
            <a:noFill/>
          </a:ln>
        </p:spPr>
      </p:pic>
      <p:sp>
        <p:nvSpPr>
          <p:cNvPr id="17" name="Titel 16">
            <a:extLst>
              <a:ext uri="{FF2B5EF4-FFF2-40B4-BE49-F238E27FC236}">
                <a16:creationId xmlns:a16="http://schemas.microsoft.com/office/drawing/2014/main" id="{DECD9C54-FE5E-4076-AD6A-E7837AE8E0F4}"/>
              </a:ext>
            </a:extLst>
          </p:cNvPr>
          <p:cNvSpPr>
            <a:spLocks noGrp="1"/>
          </p:cNvSpPr>
          <p:nvPr>
            <p:ph type="title"/>
          </p:nvPr>
        </p:nvSpPr>
        <p:spPr>
          <a:xfrm>
            <a:off x="457200" y="3180100"/>
            <a:ext cx="8229600" cy="523220"/>
          </a:xfrm>
        </p:spPr>
        <p:txBody>
          <a:bodyPr>
            <a:normAutofit fontScale="90000"/>
          </a:bodyPr>
          <a:lstStyle/>
          <a:p>
            <a:r>
              <a:rPr lang="nl-BE"/>
              <a:t>PROBLEMEN</a:t>
            </a:r>
          </a:p>
        </p:txBody>
      </p:sp>
      <p:sp>
        <p:nvSpPr>
          <p:cNvPr id="18" name="Tijdelijke aanduiding voor inhoud 17">
            <a:extLst>
              <a:ext uri="{FF2B5EF4-FFF2-40B4-BE49-F238E27FC236}">
                <a16:creationId xmlns:a16="http://schemas.microsoft.com/office/drawing/2014/main" id="{E25BB5F9-6F86-47C3-8973-F9841F748A4C}"/>
              </a:ext>
            </a:extLst>
          </p:cNvPr>
          <p:cNvSpPr>
            <a:spLocks noGrp="1"/>
          </p:cNvSpPr>
          <p:nvPr>
            <p:ph sz="half" idx="1"/>
          </p:nvPr>
        </p:nvSpPr>
        <p:spPr>
          <a:xfrm>
            <a:off x="480705" y="4146312"/>
            <a:ext cx="4269982" cy="2412750"/>
          </a:xfrm>
          <a:ln>
            <a:solidFill>
              <a:srgbClr val="E8880A"/>
            </a:solidFill>
          </a:ln>
        </p:spPr>
        <p:txBody>
          <a:bodyPr>
            <a:normAutofit/>
          </a:bodyPr>
          <a:lstStyle/>
          <a:p>
            <a:pPr marL="0" indent="0" algn="ctr">
              <a:buNone/>
            </a:pPr>
            <a:r>
              <a:rPr lang="nl-BE" sz="2400"/>
              <a:t>grondstoffen (bv. aardolie) geraken op</a:t>
            </a:r>
          </a:p>
          <a:p>
            <a:pPr marL="0" indent="0" algn="ctr">
              <a:buNone/>
            </a:pPr>
            <a:endParaRPr lang="nl-BE" sz="2400"/>
          </a:p>
          <a:p>
            <a:pPr marL="0" indent="0" algn="ctr">
              <a:buNone/>
            </a:pPr>
            <a:endParaRPr lang="nl-BE" sz="2400"/>
          </a:p>
          <a:p>
            <a:endParaRPr lang="nl-BE" sz="2400"/>
          </a:p>
          <a:p>
            <a:endParaRPr lang="nl-BE" sz="2400"/>
          </a:p>
          <a:p>
            <a:endParaRPr lang="nl-BE" sz="2400"/>
          </a:p>
        </p:txBody>
      </p:sp>
      <p:sp>
        <p:nvSpPr>
          <p:cNvPr id="19" name="Tijdelijke aanduiding voor inhoud 18">
            <a:extLst>
              <a:ext uri="{FF2B5EF4-FFF2-40B4-BE49-F238E27FC236}">
                <a16:creationId xmlns:a16="http://schemas.microsoft.com/office/drawing/2014/main" id="{008754AD-DCFB-451E-9377-B431451B4A4B}"/>
              </a:ext>
            </a:extLst>
          </p:cNvPr>
          <p:cNvSpPr>
            <a:spLocks noGrp="1"/>
          </p:cNvSpPr>
          <p:nvPr>
            <p:ph sz="half" idx="2"/>
          </p:nvPr>
        </p:nvSpPr>
        <p:spPr>
          <a:xfrm>
            <a:off x="5046784" y="4145246"/>
            <a:ext cx="3616511" cy="2413816"/>
          </a:xfrm>
          <a:ln>
            <a:solidFill>
              <a:srgbClr val="E8880A"/>
            </a:solidFill>
          </a:ln>
        </p:spPr>
        <p:txBody>
          <a:bodyPr>
            <a:normAutofit/>
          </a:bodyPr>
          <a:lstStyle/>
          <a:p>
            <a:pPr marL="0" indent="0" algn="ctr">
              <a:buNone/>
            </a:pPr>
            <a:r>
              <a:rPr lang="nl-BE" sz="2400"/>
              <a:t>afvalberg groeit</a:t>
            </a:r>
          </a:p>
          <a:p>
            <a:endParaRPr lang="nl-BE" sz="2400"/>
          </a:p>
          <a:p>
            <a:pPr marL="0" indent="0" algn="ctr">
              <a:buNone/>
            </a:pPr>
            <a:r>
              <a:rPr lang="nl-BE" sz="2400"/>
              <a:t>meer afval </a:t>
            </a:r>
          </a:p>
          <a:p>
            <a:pPr algn="ctr">
              <a:buFont typeface="Wingdings" panose="05000000000000000000" pitchFamily="2" charset="2"/>
              <a:buChar char="à"/>
            </a:pPr>
            <a:r>
              <a:rPr lang="nl-BE" sz="2400">
                <a:sym typeface="Wingdings" panose="05000000000000000000" pitchFamily="2" charset="2"/>
              </a:rPr>
              <a:t>verbranden afval </a:t>
            </a:r>
            <a:r>
              <a:rPr lang="nl-BE" sz="2400">
                <a:sym typeface="Symbol" panose="05050102010706020507" pitchFamily="18" charset="2"/>
              </a:rPr>
              <a:t> </a:t>
            </a:r>
          </a:p>
          <a:p>
            <a:pPr algn="ctr">
              <a:buFont typeface="Wingdings" panose="05000000000000000000" pitchFamily="2" charset="2"/>
              <a:buChar char="à"/>
            </a:pPr>
            <a:r>
              <a:rPr lang="nl-BE" sz="2400">
                <a:sym typeface="Wingdings" panose="05000000000000000000" pitchFamily="2" charset="2"/>
              </a:rPr>
              <a:t>luchtvervuiling + CO</a:t>
            </a:r>
            <a:r>
              <a:rPr lang="nl-BE" sz="1800">
                <a:sym typeface="Wingdings" panose="05000000000000000000" pitchFamily="2" charset="2"/>
              </a:rPr>
              <a:t>2</a:t>
            </a:r>
            <a:r>
              <a:rPr lang="nl-BE" sz="2400">
                <a:sym typeface="Wingdings" panose="05000000000000000000" pitchFamily="2" charset="2"/>
              </a:rPr>
              <a:t>  </a:t>
            </a:r>
            <a:r>
              <a:rPr lang="nl-BE" sz="2400">
                <a:sym typeface="Symbol" panose="05050102010706020507" pitchFamily="18" charset="2"/>
              </a:rPr>
              <a:t></a:t>
            </a:r>
            <a:r>
              <a:rPr lang="nl-BE" sz="2400">
                <a:sym typeface="Wingdings" panose="05000000000000000000" pitchFamily="2" charset="2"/>
              </a:rPr>
              <a:t> </a:t>
            </a:r>
            <a:endParaRPr lang="nl-BE" sz="2400"/>
          </a:p>
          <a:p>
            <a:endParaRPr lang="nl-BE" sz="2400"/>
          </a:p>
        </p:txBody>
      </p:sp>
      <p:sp>
        <p:nvSpPr>
          <p:cNvPr id="20" name="Pijl: omlaag 19">
            <a:extLst>
              <a:ext uri="{FF2B5EF4-FFF2-40B4-BE49-F238E27FC236}">
                <a16:creationId xmlns:a16="http://schemas.microsoft.com/office/drawing/2014/main" id="{E34EF55F-A40E-43EC-AC89-613C1D6DA43A}"/>
              </a:ext>
            </a:extLst>
          </p:cNvPr>
          <p:cNvSpPr/>
          <p:nvPr/>
        </p:nvSpPr>
        <p:spPr>
          <a:xfrm rot="19818888">
            <a:off x="1661160" y="2826608"/>
            <a:ext cx="457200" cy="993302"/>
          </a:xfrm>
          <a:prstGeom prst="downArrow">
            <a:avLst/>
          </a:prstGeom>
          <a:solidFill>
            <a:srgbClr val="E8880A"/>
          </a:solidFill>
          <a:ln>
            <a:solidFill>
              <a:srgbClr val="E8880A"/>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nl-BE"/>
          </a:p>
        </p:txBody>
      </p:sp>
      <p:sp>
        <p:nvSpPr>
          <p:cNvPr id="24" name="Pijl: omlaag 23">
            <a:extLst>
              <a:ext uri="{FF2B5EF4-FFF2-40B4-BE49-F238E27FC236}">
                <a16:creationId xmlns:a16="http://schemas.microsoft.com/office/drawing/2014/main" id="{1CD39417-7DC1-47A8-833F-6052CAA0479E}"/>
              </a:ext>
            </a:extLst>
          </p:cNvPr>
          <p:cNvSpPr/>
          <p:nvPr/>
        </p:nvSpPr>
        <p:spPr>
          <a:xfrm rot="1670928">
            <a:off x="6951635" y="2882018"/>
            <a:ext cx="457200" cy="952836"/>
          </a:xfrm>
          <a:prstGeom prst="downArrow">
            <a:avLst/>
          </a:prstGeom>
          <a:solidFill>
            <a:srgbClr val="E8880A"/>
          </a:solidFill>
          <a:ln>
            <a:solidFill>
              <a:srgbClr val="E8880A"/>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val="29881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769441"/>
          </a:xfrm>
          <a:prstGeom prst="rect">
            <a:avLst/>
          </a:prstGeom>
          <a:noFill/>
        </p:spPr>
        <p:txBody>
          <a:bodyPr wrap="square" rtlCol="0">
            <a:spAutoFit/>
          </a:bodyPr>
          <a:lstStyle/>
          <a:p>
            <a:r>
              <a:rPr lang="nl-BE" sz="4400">
                <a:solidFill>
                  <a:srgbClr val="E8880A"/>
                </a:solidFill>
              </a:rPr>
              <a:t>Slecht beheer </a:t>
            </a:r>
            <a:r>
              <a:rPr lang="nl-BE" sz="4400">
                <a:solidFill>
                  <a:srgbClr val="E8880A"/>
                </a:solidFill>
                <a:sym typeface="Wingdings" panose="05000000000000000000" pitchFamily="2" charset="2"/>
              </a:rPr>
              <a:t> lineaire economie</a:t>
            </a:r>
            <a:endParaRPr lang="nl-BE" sz="4400">
              <a:solidFill>
                <a:srgbClr val="E8880A"/>
              </a:solidFill>
            </a:endParaRPr>
          </a:p>
        </p:txBody>
      </p:sp>
      <p:pic>
        <p:nvPicPr>
          <p:cNvPr id="7" name="Afbeelding 6">
            <a:extLst>
              <a:ext uri="{FF2B5EF4-FFF2-40B4-BE49-F238E27FC236}">
                <a16:creationId xmlns:a16="http://schemas.microsoft.com/office/drawing/2014/main" id="{8FD5B48A-9D2A-49D5-B4E5-E249E4E3261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0705" y="1278329"/>
            <a:ext cx="8012664" cy="1867034"/>
          </a:xfrm>
          <a:prstGeom prst="rect">
            <a:avLst/>
          </a:prstGeom>
          <a:noFill/>
          <a:ln>
            <a:noFill/>
          </a:ln>
        </p:spPr>
      </p:pic>
      <p:sp>
        <p:nvSpPr>
          <p:cNvPr id="17" name="Titel 16">
            <a:extLst>
              <a:ext uri="{FF2B5EF4-FFF2-40B4-BE49-F238E27FC236}">
                <a16:creationId xmlns:a16="http://schemas.microsoft.com/office/drawing/2014/main" id="{DECD9C54-FE5E-4076-AD6A-E7837AE8E0F4}"/>
              </a:ext>
            </a:extLst>
          </p:cNvPr>
          <p:cNvSpPr>
            <a:spLocks noGrp="1"/>
          </p:cNvSpPr>
          <p:nvPr>
            <p:ph type="title"/>
          </p:nvPr>
        </p:nvSpPr>
        <p:spPr>
          <a:xfrm>
            <a:off x="457200" y="3180100"/>
            <a:ext cx="8229600" cy="523220"/>
          </a:xfrm>
        </p:spPr>
        <p:txBody>
          <a:bodyPr>
            <a:normAutofit fontScale="90000"/>
          </a:bodyPr>
          <a:lstStyle/>
          <a:p>
            <a:r>
              <a:rPr lang="nl-BE"/>
              <a:t>PROBLEMEN</a:t>
            </a:r>
          </a:p>
        </p:txBody>
      </p:sp>
      <p:sp>
        <p:nvSpPr>
          <p:cNvPr id="18" name="Tijdelijke aanduiding voor inhoud 17">
            <a:extLst>
              <a:ext uri="{FF2B5EF4-FFF2-40B4-BE49-F238E27FC236}">
                <a16:creationId xmlns:a16="http://schemas.microsoft.com/office/drawing/2014/main" id="{E25BB5F9-6F86-47C3-8973-F9841F748A4C}"/>
              </a:ext>
            </a:extLst>
          </p:cNvPr>
          <p:cNvSpPr>
            <a:spLocks noGrp="1"/>
          </p:cNvSpPr>
          <p:nvPr>
            <p:ph sz="half" idx="1"/>
          </p:nvPr>
        </p:nvSpPr>
        <p:spPr>
          <a:xfrm>
            <a:off x="480705" y="4146312"/>
            <a:ext cx="4269982" cy="2412750"/>
          </a:xfrm>
          <a:ln>
            <a:solidFill>
              <a:srgbClr val="E8880A"/>
            </a:solidFill>
          </a:ln>
        </p:spPr>
        <p:txBody>
          <a:bodyPr>
            <a:normAutofit/>
          </a:bodyPr>
          <a:lstStyle/>
          <a:p>
            <a:pPr marL="0" indent="0" algn="ctr">
              <a:buNone/>
            </a:pPr>
            <a:r>
              <a:rPr lang="nl-BE" sz="2400" b="1"/>
              <a:t>grondstoffen (bv. aardolie) geraken op</a:t>
            </a:r>
          </a:p>
          <a:p>
            <a:pPr marL="0" indent="0" algn="ctr">
              <a:buNone/>
            </a:pPr>
            <a:endParaRPr lang="nl-BE" sz="2400"/>
          </a:p>
          <a:p>
            <a:pPr marL="0" indent="0" algn="ctr">
              <a:buNone/>
            </a:pPr>
            <a:endParaRPr lang="nl-BE" sz="2400"/>
          </a:p>
          <a:p>
            <a:endParaRPr lang="nl-BE" sz="2400"/>
          </a:p>
          <a:p>
            <a:endParaRPr lang="nl-BE" sz="2400"/>
          </a:p>
          <a:p>
            <a:endParaRPr lang="nl-BE" sz="2400"/>
          </a:p>
        </p:txBody>
      </p:sp>
      <p:sp>
        <p:nvSpPr>
          <p:cNvPr id="19" name="Tijdelijke aanduiding voor inhoud 18">
            <a:extLst>
              <a:ext uri="{FF2B5EF4-FFF2-40B4-BE49-F238E27FC236}">
                <a16:creationId xmlns:a16="http://schemas.microsoft.com/office/drawing/2014/main" id="{008754AD-DCFB-451E-9377-B431451B4A4B}"/>
              </a:ext>
            </a:extLst>
          </p:cNvPr>
          <p:cNvSpPr>
            <a:spLocks noGrp="1"/>
          </p:cNvSpPr>
          <p:nvPr>
            <p:ph sz="half" idx="2"/>
          </p:nvPr>
        </p:nvSpPr>
        <p:spPr>
          <a:xfrm>
            <a:off x="5046784" y="4145246"/>
            <a:ext cx="3616511" cy="2413816"/>
          </a:xfrm>
          <a:ln>
            <a:solidFill>
              <a:srgbClr val="E8880A"/>
            </a:solidFill>
          </a:ln>
        </p:spPr>
        <p:txBody>
          <a:bodyPr>
            <a:normAutofit/>
          </a:bodyPr>
          <a:lstStyle/>
          <a:p>
            <a:pPr marL="0" indent="0" algn="ctr">
              <a:buNone/>
            </a:pPr>
            <a:r>
              <a:rPr lang="nl-BE" sz="2400"/>
              <a:t>afvalberg groeit</a:t>
            </a:r>
          </a:p>
          <a:p>
            <a:endParaRPr lang="nl-BE" sz="2400"/>
          </a:p>
          <a:p>
            <a:pPr marL="0" indent="0" algn="ctr">
              <a:buNone/>
            </a:pPr>
            <a:r>
              <a:rPr lang="nl-BE" sz="2400"/>
              <a:t>meer afval </a:t>
            </a:r>
          </a:p>
          <a:p>
            <a:pPr algn="ctr">
              <a:buFont typeface="Wingdings" panose="05000000000000000000" pitchFamily="2" charset="2"/>
              <a:buChar char="à"/>
            </a:pPr>
            <a:r>
              <a:rPr lang="nl-BE" sz="2400">
                <a:sym typeface="Wingdings" panose="05000000000000000000" pitchFamily="2" charset="2"/>
              </a:rPr>
              <a:t>verbranden afval </a:t>
            </a:r>
            <a:r>
              <a:rPr lang="nl-BE" sz="2400">
                <a:sym typeface="Symbol" panose="05050102010706020507" pitchFamily="18" charset="2"/>
              </a:rPr>
              <a:t> </a:t>
            </a:r>
          </a:p>
          <a:p>
            <a:pPr algn="ctr">
              <a:buFont typeface="Wingdings" panose="05000000000000000000" pitchFamily="2" charset="2"/>
              <a:buChar char="à"/>
            </a:pPr>
            <a:r>
              <a:rPr lang="nl-BE" sz="2400">
                <a:sym typeface="Wingdings" panose="05000000000000000000" pitchFamily="2" charset="2"/>
              </a:rPr>
              <a:t>luchtvervuiling + CO</a:t>
            </a:r>
            <a:r>
              <a:rPr lang="nl-BE" sz="1800">
                <a:sym typeface="Wingdings" panose="05000000000000000000" pitchFamily="2" charset="2"/>
              </a:rPr>
              <a:t>2</a:t>
            </a:r>
            <a:r>
              <a:rPr lang="nl-BE" sz="2400">
                <a:sym typeface="Wingdings" panose="05000000000000000000" pitchFamily="2" charset="2"/>
              </a:rPr>
              <a:t>  </a:t>
            </a:r>
            <a:r>
              <a:rPr lang="nl-BE" sz="2400">
                <a:sym typeface="Symbol" panose="05050102010706020507" pitchFamily="18" charset="2"/>
              </a:rPr>
              <a:t></a:t>
            </a:r>
            <a:r>
              <a:rPr lang="nl-BE" sz="2400">
                <a:sym typeface="Wingdings" panose="05000000000000000000" pitchFamily="2" charset="2"/>
              </a:rPr>
              <a:t> </a:t>
            </a:r>
            <a:endParaRPr lang="nl-BE" sz="2400"/>
          </a:p>
          <a:p>
            <a:endParaRPr lang="nl-BE" sz="2400"/>
          </a:p>
        </p:txBody>
      </p:sp>
      <p:sp>
        <p:nvSpPr>
          <p:cNvPr id="20" name="Pijl: omlaag 19">
            <a:extLst>
              <a:ext uri="{FF2B5EF4-FFF2-40B4-BE49-F238E27FC236}">
                <a16:creationId xmlns:a16="http://schemas.microsoft.com/office/drawing/2014/main" id="{E34EF55F-A40E-43EC-AC89-613C1D6DA43A}"/>
              </a:ext>
            </a:extLst>
          </p:cNvPr>
          <p:cNvSpPr/>
          <p:nvPr/>
        </p:nvSpPr>
        <p:spPr>
          <a:xfrm rot="19818888">
            <a:off x="1661160" y="2826608"/>
            <a:ext cx="457200" cy="993302"/>
          </a:xfrm>
          <a:prstGeom prst="downArrow">
            <a:avLst/>
          </a:prstGeom>
          <a:solidFill>
            <a:srgbClr val="E8880A"/>
          </a:solidFill>
          <a:ln>
            <a:solidFill>
              <a:srgbClr val="E8880A"/>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nl-BE"/>
          </a:p>
        </p:txBody>
      </p:sp>
      <p:sp>
        <p:nvSpPr>
          <p:cNvPr id="24" name="Pijl: omlaag 23">
            <a:extLst>
              <a:ext uri="{FF2B5EF4-FFF2-40B4-BE49-F238E27FC236}">
                <a16:creationId xmlns:a16="http://schemas.microsoft.com/office/drawing/2014/main" id="{1CD39417-7DC1-47A8-833F-6052CAA0479E}"/>
              </a:ext>
            </a:extLst>
          </p:cNvPr>
          <p:cNvSpPr/>
          <p:nvPr/>
        </p:nvSpPr>
        <p:spPr>
          <a:xfrm rot="1670928">
            <a:off x="6951635" y="2882018"/>
            <a:ext cx="457200" cy="952836"/>
          </a:xfrm>
          <a:prstGeom prst="downArrow">
            <a:avLst/>
          </a:prstGeom>
          <a:solidFill>
            <a:srgbClr val="E8880A"/>
          </a:solidFill>
          <a:ln>
            <a:solidFill>
              <a:srgbClr val="E8880A"/>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val="1006337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954107"/>
          </a:xfrm>
          <a:prstGeom prst="rect">
            <a:avLst/>
          </a:prstGeom>
          <a:noFill/>
        </p:spPr>
        <p:txBody>
          <a:bodyPr wrap="square" rtlCol="0">
            <a:spAutoFit/>
          </a:bodyPr>
          <a:lstStyle/>
          <a:p>
            <a:r>
              <a:rPr lang="nl-BE" sz="2800"/>
              <a:t>Aardolie = grondstof voor smeerolie (dus ook afvalolie)</a:t>
            </a:r>
          </a:p>
          <a:p>
            <a:r>
              <a:rPr lang="nl-BE" sz="2800"/>
              <a:t>Hoeveel aardolie nog over op de wereld?</a:t>
            </a:r>
          </a:p>
        </p:txBody>
      </p:sp>
      <p:pic>
        <p:nvPicPr>
          <p:cNvPr id="4" name="Afbeelding 3" descr="Afbeelding met kaart&#10;&#10;Automatisch gegenereerde beschrijving">
            <a:extLst>
              <a:ext uri="{FF2B5EF4-FFF2-40B4-BE49-F238E27FC236}">
                <a16:creationId xmlns:a16="http://schemas.microsoft.com/office/drawing/2014/main" id="{44911053-160C-4ABE-88F9-D54DE3E17062}"/>
              </a:ext>
            </a:extLst>
          </p:cNvPr>
          <p:cNvPicPr>
            <a:picLocks noChangeAspect="1"/>
          </p:cNvPicPr>
          <p:nvPr/>
        </p:nvPicPr>
        <p:blipFill rotWithShape="1">
          <a:blip r:embed="rId3"/>
          <a:srcRect l="19092" t="8457" r="17274"/>
          <a:stretch/>
        </p:blipFill>
        <p:spPr>
          <a:xfrm>
            <a:off x="290945" y="1403524"/>
            <a:ext cx="8478982" cy="5338253"/>
          </a:xfrm>
          <a:prstGeom prst="rect">
            <a:avLst/>
          </a:prstGeom>
        </p:spPr>
      </p:pic>
      <p:sp>
        <p:nvSpPr>
          <p:cNvPr id="8" name="Tekstvak 7"/>
          <p:cNvSpPr txBox="1"/>
          <p:nvPr/>
        </p:nvSpPr>
        <p:spPr>
          <a:xfrm>
            <a:off x="2831123" y="6457890"/>
            <a:ext cx="3112477" cy="400110"/>
          </a:xfrm>
          <a:prstGeom prst="rect">
            <a:avLst/>
          </a:prstGeom>
          <a:noFill/>
        </p:spPr>
        <p:txBody>
          <a:bodyPr wrap="square" rtlCol="0">
            <a:spAutoFit/>
          </a:bodyPr>
          <a:lstStyle/>
          <a:p>
            <a:pPr algn="ctr"/>
            <a:r>
              <a:rPr lang="nl-BE" sz="2000"/>
              <a:t>Eenheid = miljoen vaten</a:t>
            </a:r>
          </a:p>
        </p:txBody>
      </p:sp>
    </p:spTree>
    <p:extLst>
      <p:ext uri="{BB962C8B-B14F-4D97-AF65-F5344CB8AC3E}">
        <p14:creationId xmlns:p14="http://schemas.microsoft.com/office/powerpoint/2010/main" val="3214522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769441"/>
          </a:xfrm>
          <a:prstGeom prst="rect">
            <a:avLst/>
          </a:prstGeom>
          <a:noFill/>
        </p:spPr>
        <p:txBody>
          <a:bodyPr wrap="square" rtlCol="0">
            <a:spAutoFit/>
          </a:bodyPr>
          <a:lstStyle/>
          <a:p>
            <a:r>
              <a:rPr lang="nl-BE" sz="4400">
                <a:solidFill>
                  <a:srgbClr val="E8880A"/>
                </a:solidFill>
              </a:rPr>
              <a:t>Slecht beheer </a:t>
            </a:r>
            <a:r>
              <a:rPr lang="nl-BE" sz="4400">
                <a:solidFill>
                  <a:srgbClr val="E8880A"/>
                </a:solidFill>
                <a:sym typeface="Wingdings" panose="05000000000000000000" pitchFamily="2" charset="2"/>
              </a:rPr>
              <a:t> lineaire economie</a:t>
            </a:r>
            <a:endParaRPr lang="nl-BE" sz="4400">
              <a:solidFill>
                <a:srgbClr val="E8880A"/>
              </a:solidFill>
            </a:endParaRPr>
          </a:p>
        </p:txBody>
      </p:sp>
      <p:pic>
        <p:nvPicPr>
          <p:cNvPr id="7" name="Afbeelding 6">
            <a:extLst>
              <a:ext uri="{FF2B5EF4-FFF2-40B4-BE49-F238E27FC236}">
                <a16:creationId xmlns:a16="http://schemas.microsoft.com/office/drawing/2014/main" id="{8FD5B48A-9D2A-49D5-B4E5-E249E4E3261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0705" y="1278329"/>
            <a:ext cx="8012664" cy="1867034"/>
          </a:xfrm>
          <a:prstGeom prst="rect">
            <a:avLst/>
          </a:prstGeom>
          <a:noFill/>
          <a:ln>
            <a:noFill/>
          </a:ln>
        </p:spPr>
      </p:pic>
      <p:sp>
        <p:nvSpPr>
          <p:cNvPr id="17" name="Titel 16">
            <a:extLst>
              <a:ext uri="{FF2B5EF4-FFF2-40B4-BE49-F238E27FC236}">
                <a16:creationId xmlns:a16="http://schemas.microsoft.com/office/drawing/2014/main" id="{DECD9C54-FE5E-4076-AD6A-E7837AE8E0F4}"/>
              </a:ext>
            </a:extLst>
          </p:cNvPr>
          <p:cNvSpPr>
            <a:spLocks noGrp="1"/>
          </p:cNvSpPr>
          <p:nvPr>
            <p:ph type="title"/>
          </p:nvPr>
        </p:nvSpPr>
        <p:spPr>
          <a:xfrm>
            <a:off x="457200" y="3180100"/>
            <a:ext cx="8229600" cy="523220"/>
          </a:xfrm>
        </p:spPr>
        <p:txBody>
          <a:bodyPr>
            <a:normAutofit fontScale="90000"/>
          </a:bodyPr>
          <a:lstStyle/>
          <a:p>
            <a:r>
              <a:rPr lang="nl-BE"/>
              <a:t>PROBLEMEN</a:t>
            </a:r>
          </a:p>
        </p:txBody>
      </p:sp>
      <p:sp>
        <p:nvSpPr>
          <p:cNvPr id="18" name="Tijdelijke aanduiding voor inhoud 17">
            <a:extLst>
              <a:ext uri="{FF2B5EF4-FFF2-40B4-BE49-F238E27FC236}">
                <a16:creationId xmlns:a16="http://schemas.microsoft.com/office/drawing/2014/main" id="{E25BB5F9-6F86-47C3-8973-F9841F748A4C}"/>
              </a:ext>
            </a:extLst>
          </p:cNvPr>
          <p:cNvSpPr>
            <a:spLocks noGrp="1"/>
          </p:cNvSpPr>
          <p:nvPr>
            <p:ph sz="half" idx="1"/>
          </p:nvPr>
        </p:nvSpPr>
        <p:spPr>
          <a:xfrm>
            <a:off x="480705" y="4146312"/>
            <a:ext cx="4269982" cy="2412750"/>
          </a:xfrm>
          <a:ln>
            <a:solidFill>
              <a:srgbClr val="E8880A"/>
            </a:solidFill>
          </a:ln>
        </p:spPr>
        <p:txBody>
          <a:bodyPr>
            <a:normAutofit lnSpcReduction="10000"/>
          </a:bodyPr>
          <a:lstStyle/>
          <a:p>
            <a:pPr marL="0" indent="0" algn="ctr">
              <a:buNone/>
            </a:pPr>
            <a:r>
              <a:rPr lang="nl-BE" sz="2400"/>
              <a:t>grondstoffen (bv. aardolie) geraken op</a:t>
            </a:r>
          </a:p>
          <a:p>
            <a:pPr marL="0" indent="0" algn="ctr">
              <a:buNone/>
            </a:pPr>
            <a:endParaRPr lang="nl-BE" sz="2400"/>
          </a:p>
          <a:p>
            <a:pPr marL="0" indent="0" algn="ctr">
              <a:buNone/>
            </a:pPr>
            <a:r>
              <a:rPr lang="nl-BE" sz="2400"/>
              <a:t>meer ontginnen </a:t>
            </a:r>
            <a:r>
              <a:rPr lang="nl-BE" sz="2400">
                <a:sym typeface="Wingdings" panose="05000000000000000000" pitchFamily="2" charset="2"/>
              </a:rPr>
              <a:t> CO</a:t>
            </a:r>
            <a:r>
              <a:rPr lang="nl-BE" sz="1800">
                <a:sym typeface="Wingdings" panose="05000000000000000000" pitchFamily="2" charset="2"/>
              </a:rPr>
              <a:t>2</a:t>
            </a:r>
            <a:r>
              <a:rPr lang="nl-BE" sz="2400">
                <a:sym typeface="Wingdings" panose="05000000000000000000" pitchFamily="2" charset="2"/>
              </a:rPr>
              <a:t>  </a:t>
            </a:r>
            <a:r>
              <a:rPr lang="nl-BE" sz="2400">
                <a:sym typeface="Symbol" panose="05050102010706020507" pitchFamily="18" charset="2"/>
              </a:rPr>
              <a:t></a:t>
            </a:r>
          </a:p>
          <a:p>
            <a:pPr marL="0" indent="0" algn="ctr">
              <a:buNone/>
            </a:pPr>
            <a:endParaRPr lang="nl-BE" sz="2400"/>
          </a:p>
          <a:p>
            <a:pPr marL="0" indent="0" algn="ctr">
              <a:buNone/>
            </a:pPr>
            <a:r>
              <a:rPr lang="nl-BE" sz="2400"/>
              <a:t>meer ontginnen </a:t>
            </a:r>
            <a:r>
              <a:rPr lang="nl-BE" sz="2400">
                <a:sym typeface="Wingdings" panose="05000000000000000000" pitchFamily="2" charset="2"/>
              </a:rPr>
              <a:t> ontbossing </a:t>
            </a:r>
            <a:r>
              <a:rPr lang="nl-BE" sz="2400">
                <a:sym typeface="Symbol" panose="05050102010706020507" pitchFamily="18" charset="2"/>
              </a:rPr>
              <a:t></a:t>
            </a:r>
            <a:endParaRPr lang="nl-BE" sz="2400"/>
          </a:p>
          <a:p>
            <a:endParaRPr lang="nl-BE" sz="2400"/>
          </a:p>
          <a:p>
            <a:endParaRPr lang="nl-BE" sz="2400"/>
          </a:p>
          <a:p>
            <a:endParaRPr lang="nl-BE" sz="2400"/>
          </a:p>
        </p:txBody>
      </p:sp>
      <p:sp>
        <p:nvSpPr>
          <p:cNvPr id="19" name="Tijdelijke aanduiding voor inhoud 18">
            <a:extLst>
              <a:ext uri="{FF2B5EF4-FFF2-40B4-BE49-F238E27FC236}">
                <a16:creationId xmlns:a16="http://schemas.microsoft.com/office/drawing/2014/main" id="{008754AD-DCFB-451E-9377-B431451B4A4B}"/>
              </a:ext>
            </a:extLst>
          </p:cNvPr>
          <p:cNvSpPr>
            <a:spLocks noGrp="1"/>
          </p:cNvSpPr>
          <p:nvPr>
            <p:ph sz="half" idx="2"/>
          </p:nvPr>
        </p:nvSpPr>
        <p:spPr>
          <a:xfrm>
            <a:off x="5046784" y="4145246"/>
            <a:ext cx="3616511" cy="2413816"/>
          </a:xfrm>
          <a:ln>
            <a:solidFill>
              <a:srgbClr val="E8880A"/>
            </a:solidFill>
          </a:ln>
        </p:spPr>
        <p:txBody>
          <a:bodyPr>
            <a:normAutofit lnSpcReduction="10000"/>
          </a:bodyPr>
          <a:lstStyle/>
          <a:p>
            <a:pPr marL="0" indent="0" algn="ctr">
              <a:buNone/>
            </a:pPr>
            <a:r>
              <a:rPr lang="nl-BE" sz="2400"/>
              <a:t>afvalberg groeit</a:t>
            </a:r>
          </a:p>
          <a:p>
            <a:endParaRPr lang="nl-BE" sz="2400"/>
          </a:p>
          <a:p>
            <a:pPr marL="0" indent="0" algn="ctr">
              <a:buNone/>
            </a:pPr>
            <a:r>
              <a:rPr lang="nl-BE" sz="2400"/>
              <a:t>meer afval </a:t>
            </a:r>
          </a:p>
          <a:p>
            <a:pPr algn="ctr">
              <a:buFont typeface="Wingdings" panose="05000000000000000000" pitchFamily="2" charset="2"/>
              <a:buChar char="à"/>
            </a:pPr>
            <a:r>
              <a:rPr lang="nl-BE" sz="2400">
                <a:sym typeface="Wingdings" panose="05000000000000000000" pitchFamily="2" charset="2"/>
              </a:rPr>
              <a:t>verbranden afval </a:t>
            </a:r>
            <a:r>
              <a:rPr lang="nl-BE" sz="2400">
                <a:sym typeface="Symbol" panose="05050102010706020507" pitchFamily="18" charset="2"/>
              </a:rPr>
              <a:t> </a:t>
            </a:r>
          </a:p>
          <a:p>
            <a:pPr algn="ctr">
              <a:buFont typeface="Wingdings" panose="05000000000000000000" pitchFamily="2" charset="2"/>
              <a:buChar char="à"/>
            </a:pPr>
            <a:r>
              <a:rPr lang="nl-BE" sz="2400">
                <a:sym typeface="Wingdings" panose="05000000000000000000" pitchFamily="2" charset="2"/>
              </a:rPr>
              <a:t>luchtvervuiling + CO</a:t>
            </a:r>
            <a:r>
              <a:rPr lang="nl-BE" sz="1800">
                <a:sym typeface="Wingdings" panose="05000000000000000000" pitchFamily="2" charset="2"/>
              </a:rPr>
              <a:t>2</a:t>
            </a:r>
            <a:r>
              <a:rPr lang="nl-BE" sz="2400">
                <a:sym typeface="Wingdings" panose="05000000000000000000" pitchFamily="2" charset="2"/>
              </a:rPr>
              <a:t>  </a:t>
            </a:r>
            <a:r>
              <a:rPr lang="nl-BE" sz="2400">
                <a:sym typeface="Symbol" panose="05050102010706020507" pitchFamily="18" charset="2"/>
              </a:rPr>
              <a:t></a:t>
            </a:r>
            <a:r>
              <a:rPr lang="nl-BE" sz="2400">
                <a:sym typeface="Wingdings" panose="05000000000000000000" pitchFamily="2" charset="2"/>
              </a:rPr>
              <a:t> </a:t>
            </a:r>
            <a:endParaRPr lang="nl-BE" sz="2400"/>
          </a:p>
          <a:p>
            <a:endParaRPr lang="nl-BE" sz="2400"/>
          </a:p>
        </p:txBody>
      </p:sp>
      <p:sp>
        <p:nvSpPr>
          <p:cNvPr id="20" name="Pijl: omlaag 19">
            <a:extLst>
              <a:ext uri="{FF2B5EF4-FFF2-40B4-BE49-F238E27FC236}">
                <a16:creationId xmlns:a16="http://schemas.microsoft.com/office/drawing/2014/main" id="{E34EF55F-A40E-43EC-AC89-613C1D6DA43A}"/>
              </a:ext>
            </a:extLst>
          </p:cNvPr>
          <p:cNvSpPr/>
          <p:nvPr/>
        </p:nvSpPr>
        <p:spPr>
          <a:xfrm rot="19818888">
            <a:off x="1661160" y="2826608"/>
            <a:ext cx="457200" cy="993302"/>
          </a:xfrm>
          <a:prstGeom prst="downArrow">
            <a:avLst/>
          </a:prstGeom>
          <a:solidFill>
            <a:srgbClr val="E8880A"/>
          </a:solidFill>
          <a:ln>
            <a:solidFill>
              <a:srgbClr val="E8880A"/>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nl-BE"/>
          </a:p>
        </p:txBody>
      </p:sp>
      <p:sp>
        <p:nvSpPr>
          <p:cNvPr id="24" name="Pijl: omlaag 23">
            <a:extLst>
              <a:ext uri="{FF2B5EF4-FFF2-40B4-BE49-F238E27FC236}">
                <a16:creationId xmlns:a16="http://schemas.microsoft.com/office/drawing/2014/main" id="{1CD39417-7DC1-47A8-833F-6052CAA0479E}"/>
              </a:ext>
            </a:extLst>
          </p:cNvPr>
          <p:cNvSpPr/>
          <p:nvPr/>
        </p:nvSpPr>
        <p:spPr>
          <a:xfrm rot="1670928">
            <a:off x="6951635" y="2882018"/>
            <a:ext cx="457200" cy="952836"/>
          </a:xfrm>
          <a:prstGeom prst="downArrow">
            <a:avLst/>
          </a:prstGeom>
          <a:solidFill>
            <a:srgbClr val="E8880A"/>
          </a:solidFill>
          <a:ln>
            <a:solidFill>
              <a:srgbClr val="E8880A"/>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val="384877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491303"/>
            <a:ext cx="8437418" cy="769441"/>
          </a:xfrm>
          <a:prstGeom prst="rect">
            <a:avLst/>
          </a:prstGeom>
          <a:noFill/>
        </p:spPr>
        <p:txBody>
          <a:bodyPr wrap="square" rtlCol="0">
            <a:spAutoFit/>
          </a:bodyPr>
          <a:lstStyle/>
          <a:p>
            <a:r>
              <a:rPr lang="nl-BE" sz="4400">
                <a:solidFill>
                  <a:srgbClr val="E8880A"/>
                </a:solidFill>
              </a:rPr>
              <a:t>We moeten het anders aanpakken</a:t>
            </a:r>
          </a:p>
        </p:txBody>
      </p:sp>
      <p:sp>
        <p:nvSpPr>
          <p:cNvPr id="8" name="Tekstvak 7"/>
          <p:cNvSpPr txBox="1"/>
          <p:nvPr/>
        </p:nvSpPr>
        <p:spPr>
          <a:xfrm>
            <a:off x="1779526" y="1449600"/>
            <a:ext cx="5543381" cy="707886"/>
          </a:xfrm>
          <a:prstGeom prst="rect">
            <a:avLst/>
          </a:prstGeom>
          <a:noFill/>
        </p:spPr>
        <p:txBody>
          <a:bodyPr wrap="square" rtlCol="0">
            <a:spAutoFit/>
          </a:bodyPr>
          <a:lstStyle/>
          <a:p>
            <a:pPr algn="ctr"/>
            <a:r>
              <a:rPr lang="nl-BE" sz="4000"/>
              <a:t>AFVAL IS GRONDSTOF!</a:t>
            </a:r>
          </a:p>
        </p:txBody>
      </p:sp>
      <p:pic>
        <p:nvPicPr>
          <p:cNvPr id="7" name="Afbeelding 6">
            <a:extLst>
              <a:ext uri="{FF2B5EF4-FFF2-40B4-BE49-F238E27FC236}">
                <a16:creationId xmlns:a16="http://schemas.microsoft.com/office/drawing/2014/main" id="{C02EE08C-4DDA-4F14-9678-4B8A8875EAF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848" y="2643509"/>
            <a:ext cx="2570738" cy="1602127"/>
          </a:xfrm>
          <a:prstGeom prst="rect">
            <a:avLst/>
          </a:prstGeom>
          <a:noFill/>
          <a:ln>
            <a:noFill/>
          </a:ln>
        </p:spPr>
      </p:pic>
      <p:sp>
        <p:nvSpPr>
          <p:cNvPr id="11" name="Tekstvak 10">
            <a:extLst>
              <a:ext uri="{FF2B5EF4-FFF2-40B4-BE49-F238E27FC236}">
                <a16:creationId xmlns:a16="http://schemas.microsoft.com/office/drawing/2014/main" id="{D4E4C4F8-FD62-4307-9EFD-996AD9D089A3}"/>
              </a:ext>
            </a:extLst>
          </p:cNvPr>
          <p:cNvSpPr txBox="1"/>
          <p:nvPr/>
        </p:nvSpPr>
        <p:spPr>
          <a:xfrm>
            <a:off x="449823" y="4629073"/>
            <a:ext cx="8202789" cy="1938992"/>
          </a:xfrm>
          <a:prstGeom prst="rect">
            <a:avLst/>
          </a:prstGeom>
          <a:noFill/>
        </p:spPr>
        <p:txBody>
          <a:bodyPr wrap="square" rtlCol="0">
            <a:spAutoFit/>
          </a:bodyPr>
          <a:lstStyle/>
          <a:p>
            <a:pPr algn="ctr"/>
            <a:r>
              <a:rPr lang="nl-BE" sz="4000" dirty="0"/>
              <a:t>Wat krijg je als je het einde van de lijn (afval) verbindt met het begin (grondstof)?</a:t>
            </a:r>
          </a:p>
        </p:txBody>
      </p:sp>
      <p:pic>
        <p:nvPicPr>
          <p:cNvPr id="3" name="Picture 2" descr="A blue heart with text&#10;&#10;Description automatically generated">
            <a:extLst>
              <a:ext uri="{FF2B5EF4-FFF2-40B4-BE49-F238E27FC236}">
                <a16:creationId xmlns:a16="http://schemas.microsoft.com/office/drawing/2014/main" id="{C15F15B8-8A4D-566D-691D-41A729B5B349}"/>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320881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7" name="Afbeelding 6">
            <a:extLst>
              <a:ext uri="{FF2B5EF4-FFF2-40B4-BE49-F238E27FC236}">
                <a16:creationId xmlns:a16="http://schemas.microsoft.com/office/drawing/2014/main" id="{8F6924AC-0511-430E-9F1A-6220CA54C18A}"/>
              </a:ext>
            </a:extLst>
          </p:cNvPr>
          <p:cNvPicPr>
            <a:picLocks noChangeAspect="1"/>
          </p:cNvPicPr>
          <p:nvPr/>
        </p:nvPicPr>
        <p:blipFill rotWithShape="1">
          <a:blip r:embed="rId3"/>
          <a:srcRect t="5522" b="11078"/>
          <a:stretch/>
        </p:blipFill>
        <p:spPr>
          <a:xfrm>
            <a:off x="1048890" y="408909"/>
            <a:ext cx="6859897" cy="5721173"/>
          </a:xfrm>
          <a:prstGeom prst="rect">
            <a:avLst/>
          </a:prstGeom>
        </p:spPr>
      </p:pic>
      <p:sp>
        <p:nvSpPr>
          <p:cNvPr id="6" name="Tekstvak 5">
            <a:extLst>
              <a:ext uri="{FF2B5EF4-FFF2-40B4-BE49-F238E27FC236}">
                <a16:creationId xmlns:a16="http://schemas.microsoft.com/office/drawing/2014/main" id="{8039F83B-4109-4FCD-96A4-455DF1360106}"/>
              </a:ext>
            </a:extLst>
          </p:cNvPr>
          <p:cNvSpPr txBox="1"/>
          <p:nvPr/>
        </p:nvSpPr>
        <p:spPr>
          <a:xfrm>
            <a:off x="2061531" y="6000696"/>
            <a:ext cx="5543381" cy="707886"/>
          </a:xfrm>
          <a:prstGeom prst="rect">
            <a:avLst/>
          </a:prstGeom>
          <a:noFill/>
        </p:spPr>
        <p:txBody>
          <a:bodyPr wrap="square" rtlCol="0">
            <a:spAutoFit/>
          </a:bodyPr>
          <a:lstStyle/>
          <a:p>
            <a:pPr algn="ctr"/>
            <a:r>
              <a:rPr lang="nl-BE" sz="4000"/>
              <a:t>… een cirkel!</a:t>
            </a:r>
          </a:p>
        </p:txBody>
      </p:sp>
      <p:pic>
        <p:nvPicPr>
          <p:cNvPr id="2" name="Picture 2" descr="A blue heart with text&#10;&#10;Description automatically generated">
            <a:extLst>
              <a:ext uri="{FF2B5EF4-FFF2-40B4-BE49-F238E27FC236}">
                <a16:creationId xmlns:a16="http://schemas.microsoft.com/office/drawing/2014/main" id="{8B3298BA-ECFE-7A1A-59D8-927A7E23C31D}"/>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810070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E8880A"/>
                </a:solidFill>
              </a:rPr>
              <a:t>Het tweede leven van afvalolie</a:t>
            </a:r>
          </a:p>
        </p:txBody>
      </p:sp>
      <p:sp>
        <p:nvSpPr>
          <p:cNvPr id="8" name="Tekstvak 7"/>
          <p:cNvSpPr txBox="1"/>
          <p:nvPr/>
        </p:nvSpPr>
        <p:spPr>
          <a:xfrm>
            <a:off x="365050" y="1378121"/>
            <a:ext cx="8437418" cy="954107"/>
          </a:xfrm>
          <a:prstGeom prst="rect">
            <a:avLst/>
          </a:prstGeom>
          <a:noFill/>
        </p:spPr>
        <p:txBody>
          <a:bodyPr wrap="square" rtlCol="0">
            <a:spAutoFit/>
          </a:bodyPr>
          <a:lstStyle/>
          <a:p>
            <a:r>
              <a:rPr lang="nl-BE" sz="2800"/>
              <a:t>Recyclage van afvalolie </a:t>
            </a:r>
            <a:r>
              <a:rPr lang="nl-BE" sz="2800">
                <a:sym typeface="Wingdings" panose="05000000000000000000" pitchFamily="2" charset="2"/>
              </a:rPr>
              <a:t> verwerkt in nieuwe producten</a:t>
            </a:r>
          </a:p>
          <a:p>
            <a:r>
              <a:rPr lang="nl-BE" sz="2800">
                <a:sym typeface="Wingdings" panose="05000000000000000000" pitchFamily="2" charset="2"/>
              </a:rPr>
              <a:t>Rest als brandstof</a:t>
            </a:r>
            <a:endParaRPr lang="nl-BE" sz="2800"/>
          </a:p>
        </p:txBody>
      </p:sp>
      <p:pic>
        <p:nvPicPr>
          <p:cNvPr id="3" name="Afbeelding 2" descr="Afbeelding met tekst, schermopname&#10;&#10;Automatisch gegenereerde beschrijving">
            <a:extLst>
              <a:ext uri="{FF2B5EF4-FFF2-40B4-BE49-F238E27FC236}">
                <a16:creationId xmlns:a16="http://schemas.microsoft.com/office/drawing/2014/main" id="{54D2C67D-38E8-32FB-26DD-8D704A672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7" y="2550437"/>
            <a:ext cx="9134813" cy="3054000"/>
          </a:xfrm>
          <a:prstGeom prst="rect">
            <a:avLst/>
          </a:prstGeom>
        </p:spPr>
      </p:pic>
      <p:pic>
        <p:nvPicPr>
          <p:cNvPr id="4" name="Picture 2" descr="A blue heart with text&#10;&#10;Description automatically generated">
            <a:extLst>
              <a:ext uri="{FF2B5EF4-FFF2-40B4-BE49-F238E27FC236}">
                <a16:creationId xmlns:a16="http://schemas.microsoft.com/office/drawing/2014/main" id="{9151D466-DCB9-A185-8330-6B2E6DC150C7}"/>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2093659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E8880A"/>
                </a:solidFill>
              </a:rPr>
              <a:t>Belang van ophalen afvalolie</a:t>
            </a:r>
          </a:p>
        </p:txBody>
      </p:sp>
      <p:sp>
        <p:nvSpPr>
          <p:cNvPr id="8" name="Tekstvak 7"/>
          <p:cNvSpPr txBox="1"/>
          <p:nvPr/>
        </p:nvSpPr>
        <p:spPr>
          <a:xfrm>
            <a:off x="480704" y="1802988"/>
            <a:ext cx="3995935" cy="2308324"/>
          </a:xfrm>
          <a:prstGeom prst="rect">
            <a:avLst/>
          </a:prstGeom>
          <a:solidFill>
            <a:srgbClr val="E8880A"/>
          </a:solidFill>
        </p:spPr>
        <p:txBody>
          <a:bodyPr wrap="square" rtlCol="0">
            <a:spAutoFit/>
          </a:bodyPr>
          <a:lstStyle/>
          <a:p>
            <a:pPr algn="ctr"/>
            <a:endParaRPr lang="nl-BE" sz="3600" b="1">
              <a:solidFill>
                <a:schemeClr val="bg1"/>
              </a:solidFill>
            </a:endParaRPr>
          </a:p>
          <a:p>
            <a:pPr algn="ctr"/>
            <a:r>
              <a:rPr lang="nl-BE" sz="3600" b="1">
                <a:solidFill>
                  <a:schemeClr val="bg1"/>
                </a:solidFill>
              </a:rPr>
              <a:t>circulaire </a:t>
            </a:r>
          </a:p>
          <a:p>
            <a:pPr algn="ctr"/>
            <a:r>
              <a:rPr lang="nl-BE" sz="3600" b="1">
                <a:solidFill>
                  <a:schemeClr val="bg1"/>
                </a:solidFill>
              </a:rPr>
              <a:t>economie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water</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lucht en klimaat</a:t>
            </a: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eigen</a:t>
            </a:r>
          </a:p>
          <a:p>
            <a:pPr algn="ctr"/>
            <a:r>
              <a:rPr lang="nl-BE" sz="3600" b="1">
                <a:solidFill>
                  <a:schemeClr val="bg1"/>
                </a:solidFill>
              </a:rPr>
              <a:t>gezondheid</a:t>
            </a:r>
          </a:p>
          <a:p>
            <a:pPr algn="ctr"/>
            <a:endParaRPr lang="nl-BE" sz="3600" b="1">
              <a:solidFill>
                <a:schemeClr val="bg1"/>
              </a:solidFill>
            </a:endParaRPr>
          </a:p>
        </p:txBody>
      </p:sp>
    </p:spTree>
    <p:extLst>
      <p:ext uri="{BB962C8B-B14F-4D97-AF65-F5344CB8AC3E}">
        <p14:creationId xmlns:p14="http://schemas.microsoft.com/office/powerpoint/2010/main" val="2997521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E8880A"/>
                </a:solidFill>
              </a:rPr>
              <a:t>Belang van ophalen afvalolie</a:t>
            </a:r>
          </a:p>
        </p:txBody>
      </p:sp>
      <p:sp>
        <p:nvSpPr>
          <p:cNvPr id="8" name="Tekstvak 7"/>
          <p:cNvSpPr txBox="1"/>
          <p:nvPr/>
        </p:nvSpPr>
        <p:spPr>
          <a:xfrm>
            <a:off x="480704" y="1802988"/>
            <a:ext cx="3995935" cy="2308324"/>
          </a:xfrm>
          <a:prstGeom prst="rect">
            <a:avLst/>
          </a:prstGeom>
          <a:solidFill>
            <a:srgbClr val="E8880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circulaire </a:t>
            </a:r>
          </a:p>
          <a:p>
            <a:pPr algn="ctr"/>
            <a:r>
              <a:rPr lang="nl-BE" sz="3600" b="1">
                <a:solidFill>
                  <a:schemeClr val="bg1"/>
                </a:solidFill>
              </a:rPr>
              <a:t>economie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water</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lucht en klimaat</a:t>
            </a: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eigen</a:t>
            </a:r>
          </a:p>
          <a:p>
            <a:pPr algn="ctr"/>
            <a:r>
              <a:rPr lang="nl-BE" sz="3600" b="1">
                <a:solidFill>
                  <a:schemeClr val="bg1"/>
                </a:solidFill>
              </a:rPr>
              <a:t>gezondheid</a:t>
            </a:r>
          </a:p>
          <a:p>
            <a:pPr algn="ctr"/>
            <a:endParaRPr lang="nl-BE" sz="3600" b="1">
              <a:solidFill>
                <a:schemeClr val="bg1"/>
              </a:solidFill>
            </a:endParaRPr>
          </a:p>
        </p:txBody>
      </p:sp>
    </p:spTree>
    <p:extLst>
      <p:ext uri="{BB962C8B-B14F-4D97-AF65-F5344CB8AC3E}">
        <p14:creationId xmlns:p14="http://schemas.microsoft.com/office/powerpoint/2010/main" val="2995144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466685"/>
            <a:ext cx="8437418" cy="707886"/>
          </a:xfrm>
          <a:prstGeom prst="rect">
            <a:avLst/>
          </a:prstGeom>
          <a:noFill/>
        </p:spPr>
        <p:txBody>
          <a:bodyPr wrap="square" rtlCol="0">
            <a:spAutoFit/>
          </a:bodyPr>
          <a:lstStyle/>
          <a:p>
            <a:r>
              <a:rPr lang="nl-BE" sz="4000">
                <a:solidFill>
                  <a:srgbClr val="E8880A"/>
                </a:solidFill>
              </a:rPr>
              <a:t>1 liter olie vervuilt 1.000 m² water</a:t>
            </a:r>
          </a:p>
        </p:txBody>
      </p:sp>
      <p:sp>
        <p:nvSpPr>
          <p:cNvPr id="8" name="Tekstvak 7"/>
          <p:cNvSpPr txBox="1"/>
          <p:nvPr/>
        </p:nvSpPr>
        <p:spPr>
          <a:xfrm>
            <a:off x="365050" y="1413290"/>
            <a:ext cx="8437418" cy="954107"/>
          </a:xfrm>
          <a:prstGeom prst="rect">
            <a:avLst/>
          </a:prstGeom>
          <a:noFill/>
        </p:spPr>
        <p:txBody>
          <a:bodyPr wrap="square" rtlCol="0">
            <a:spAutoFit/>
          </a:bodyPr>
          <a:lstStyle/>
          <a:p>
            <a:r>
              <a:rPr lang="nl-BE" sz="2800"/>
              <a:t>Dunne laag olie verhindert zuurstof uitwisseling</a:t>
            </a:r>
          </a:p>
          <a:p>
            <a:endParaRPr lang="nl-BE" sz="2800"/>
          </a:p>
        </p:txBody>
      </p:sp>
      <p:pic>
        <p:nvPicPr>
          <p:cNvPr id="7" name="Afbeelding 6">
            <a:extLst>
              <a:ext uri="{FF2B5EF4-FFF2-40B4-BE49-F238E27FC236}">
                <a16:creationId xmlns:a16="http://schemas.microsoft.com/office/drawing/2014/main" id="{4FD13475-ACC5-4F8C-BC87-4D50154D1B17}"/>
              </a:ext>
            </a:extLst>
          </p:cNvPr>
          <p:cNvPicPr>
            <a:picLocks noChangeAspect="1"/>
          </p:cNvPicPr>
          <p:nvPr/>
        </p:nvPicPr>
        <p:blipFill>
          <a:blip r:embed="rId3"/>
          <a:stretch>
            <a:fillRect/>
          </a:stretch>
        </p:blipFill>
        <p:spPr>
          <a:xfrm>
            <a:off x="1877009" y="2049834"/>
            <a:ext cx="4971765" cy="4096967"/>
          </a:xfrm>
          <a:prstGeom prst="rect">
            <a:avLst/>
          </a:prstGeom>
        </p:spPr>
      </p:pic>
      <p:sp>
        <p:nvSpPr>
          <p:cNvPr id="3" name="Tekstvak 2">
            <a:extLst>
              <a:ext uri="{FF2B5EF4-FFF2-40B4-BE49-F238E27FC236}">
                <a16:creationId xmlns:a16="http://schemas.microsoft.com/office/drawing/2014/main" id="{216EA970-A2A1-42CD-9CFA-A5E32280C89F}"/>
              </a:ext>
            </a:extLst>
          </p:cNvPr>
          <p:cNvSpPr txBox="1"/>
          <p:nvPr/>
        </p:nvSpPr>
        <p:spPr>
          <a:xfrm>
            <a:off x="1830150" y="6179085"/>
            <a:ext cx="5244756" cy="400110"/>
          </a:xfrm>
          <a:prstGeom prst="rect">
            <a:avLst/>
          </a:prstGeom>
          <a:noFill/>
        </p:spPr>
        <p:txBody>
          <a:bodyPr wrap="square" rtlCol="0">
            <a:spAutoFit/>
          </a:bodyPr>
          <a:lstStyle/>
          <a:p>
            <a:r>
              <a:rPr lang="nl-BE" sz="2000"/>
              <a:t>Artikel in Het Belang Van Limburg op 29 juli 2020</a:t>
            </a:r>
          </a:p>
        </p:txBody>
      </p:sp>
      <p:pic>
        <p:nvPicPr>
          <p:cNvPr id="4" name="Picture 2" descr="A blue heart with text&#10;&#10;Description automatically generated">
            <a:extLst>
              <a:ext uri="{FF2B5EF4-FFF2-40B4-BE49-F238E27FC236}">
                <a16:creationId xmlns:a16="http://schemas.microsoft.com/office/drawing/2014/main" id="{1E46E2B7-5BD4-CE75-3FB9-8E688A481F61}"/>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171345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95CE"/>
        </a:solidFill>
        <a:effectLst/>
      </p:bgPr>
    </p:bg>
    <p:spTree>
      <p:nvGrpSpPr>
        <p:cNvPr id="1" name=""/>
        <p:cNvGrpSpPr/>
        <p:nvPr/>
      </p:nvGrpSpPr>
      <p:grpSpPr>
        <a:xfrm>
          <a:off x="0" y="0"/>
          <a:ext cx="0" cy="0"/>
          <a:chOff x="0" y="0"/>
          <a:chExt cx="0" cy="0"/>
        </a:xfrm>
      </p:grpSpPr>
      <p:sp>
        <p:nvSpPr>
          <p:cNvPr id="2" name="Tekstvak 1"/>
          <p:cNvSpPr txBox="1"/>
          <p:nvPr/>
        </p:nvSpPr>
        <p:spPr>
          <a:xfrm>
            <a:off x="706582" y="1704109"/>
            <a:ext cx="7762954" cy="2308324"/>
          </a:xfrm>
          <a:prstGeom prst="rect">
            <a:avLst/>
          </a:prstGeom>
          <a:noFill/>
        </p:spPr>
        <p:txBody>
          <a:bodyPr wrap="square" rtlCol="0">
            <a:spAutoFit/>
          </a:bodyPr>
          <a:lstStyle/>
          <a:p>
            <a:r>
              <a:rPr lang="nl-BE" sz="7200">
                <a:solidFill>
                  <a:schemeClr val="bg1"/>
                </a:solidFill>
              </a:rPr>
              <a:t>Afvalolie, </a:t>
            </a:r>
            <a:br>
              <a:rPr lang="nl-BE" sz="7200">
                <a:solidFill>
                  <a:schemeClr val="bg1"/>
                </a:solidFill>
              </a:rPr>
            </a:br>
            <a:r>
              <a:rPr lang="nl-BE" sz="7200">
                <a:solidFill>
                  <a:schemeClr val="bg1"/>
                </a:solidFill>
              </a:rPr>
              <a:t>wat is het?</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pic>
        <p:nvPicPr>
          <p:cNvPr id="4" name="Afbeelding 3" descr="Afbeelding met Lettertype, Graphics, logo, tekst&#10;&#10;Automatisch gegenereerde beschrijving">
            <a:extLst>
              <a:ext uri="{FF2B5EF4-FFF2-40B4-BE49-F238E27FC236}">
                <a16:creationId xmlns:a16="http://schemas.microsoft.com/office/drawing/2014/main" id="{74F36400-A337-152A-3F9B-6D8D54044FEA}"/>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3971038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830997"/>
          </a:xfrm>
          <a:prstGeom prst="rect">
            <a:avLst/>
          </a:prstGeom>
          <a:noFill/>
        </p:spPr>
        <p:txBody>
          <a:bodyPr wrap="square" rtlCol="0">
            <a:spAutoFit/>
          </a:bodyPr>
          <a:lstStyle/>
          <a:p>
            <a:r>
              <a:rPr lang="nl-BE" sz="4800">
                <a:solidFill>
                  <a:srgbClr val="E8880A"/>
                </a:solidFill>
              </a:rPr>
              <a:t>Het effect van olie in water</a:t>
            </a:r>
          </a:p>
        </p:txBody>
      </p:sp>
      <p:sp>
        <p:nvSpPr>
          <p:cNvPr id="8" name="Tekstvak 7"/>
          <p:cNvSpPr txBox="1"/>
          <p:nvPr/>
        </p:nvSpPr>
        <p:spPr>
          <a:xfrm>
            <a:off x="353291" y="3167390"/>
            <a:ext cx="8437418" cy="954107"/>
          </a:xfrm>
          <a:prstGeom prst="rect">
            <a:avLst/>
          </a:prstGeom>
          <a:noFill/>
        </p:spPr>
        <p:txBody>
          <a:bodyPr wrap="square" rtlCol="0">
            <a:spAutoFit/>
          </a:bodyPr>
          <a:lstStyle/>
          <a:p>
            <a:pPr algn="ctr"/>
            <a:r>
              <a:rPr lang="nl-BE" sz="2800" dirty="0"/>
              <a:t>Voer de volgende 2 experimenten uit om na te gaan wat olie doet in water</a:t>
            </a:r>
          </a:p>
        </p:txBody>
      </p:sp>
      <p:pic>
        <p:nvPicPr>
          <p:cNvPr id="3" name="Picture 2" descr="A blue heart with text&#10;&#10;Description automatically generated">
            <a:extLst>
              <a:ext uri="{FF2B5EF4-FFF2-40B4-BE49-F238E27FC236}">
                <a16:creationId xmlns:a16="http://schemas.microsoft.com/office/drawing/2014/main" id="{B2E8530A-4260-D9A2-AC94-B583DB52C215}"/>
              </a:ext>
            </a:extLst>
          </p:cNvPr>
          <p:cNvPicPr>
            <a:picLocks noChangeAspect="1"/>
          </p:cNvPicPr>
          <p:nvPr/>
        </p:nvPicPr>
        <p:blipFill>
          <a:blip r:embed="rId2"/>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3918593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830997"/>
          </a:xfrm>
          <a:prstGeom prst="rect">
            <a:avLst/>
          </a:prstGeom>
          <a:noFill/>
        </p:spPr>
        <p:txBody>
          <a:bodyPr wrap="square" rtlCol="0">
            <a:spAutoFit/>
          </a:bodyPr>
          <a:lstStyle/>
          <a:p>
            <a:r>
              <a:rPr lang="nl-BE" sz="4800">
                <a:solidFill>
                  <a:srgbClr val="E8880A"/>
                </a:solidFill>
              </a:rPr>
              <a:t>Experiment 1</a:t>
            </a:r>
          </a:p>
        </p:txBody>
      </p:sp>
      <p:sp>
        <p:nvSpPr>
          <p:cNvPr id="7" name="Tekstvak 2">
            <a:extLst>
              <a:ext uri="{FF2B5EF4-FFF2-40B4-BE49-F238E27FC236}">
                <a16:creationId xmlns:a16="http://schemas.microsoft.com/office/drawing/2014/main" id="{A5482E63-A8FB-4308-9DA6-C7FFEF5D9A2C}"/>
              </a:ext>
            </a:extLst>
          </p:cNvPr>
          <p:cNvSpPr txBox="1">
            <a:spLocks noChangeArrowheads="1"/>
          </p:cNvSpPr>
          <p:nvPr/>
        </p:nvSpPr>
        <p:spPr bwMode="auto">
          <a:xfrm>
            <a:off x="365050" y="1399655"/>
            <a:ext cx="2014268" cy="2207123"/>
          </a:xfrm>
          <a:prstGeom prst="rect">
            <a:avLst/>
          </a:prstGeom>
          <a:solidFill>
            <a:srgbClr val="FFFFFF"/>
          </a:solidFill>
          <a:ln w="9525">
            <a:solidFill>
              <a:schemeClr val="bg2">
                <a:lumMod val="50000"/>
              </a:schemeClr>
            </a:solidFill>
            <a:miter lim="800000"/>
            <a:headEnd/>
            <a:tailEnd/>
          </a:ln>
        </p:spPr>
        <p:txBody>
          <a:bodyPr rot="0" vert="horz" wrap="square" lIns="91440" tIns="45720" rIns="91440" bIns="45720" anchor="t" anchorCtr="0">
            <a:noAutofit/>
          </a:bodyPr>
          <a:lstStyle/>
          <a:p>
            <a:pPr>
              <a:lnSpc>
                <a:spcPct val="107000"/>
              </a:lnSpc>
              <a:spcAft>
                <a:spcPts val="800"/>
              </a:spcAft>
            </a:pPr>
            <a:r>
              <a:rPr lang="nl-BE" sz="2000" b="1">
                <a:effectLst/>
                <a:latin typeface="Calibri" panose="020F0502020204030204" pitchFamily="34" charset="0"/>
                <a:ea typeface="Calibri" panose="020F0502020204030204" pitchFamily="34" charset="0"/>
                <a:cs typeface="Times New Roman" panose="02020603050405020304" pitchFamily="18" charset="0"/>
              </a:rPr>
              <a:t>MATERIAAL </a:t>
            </a:r>
            <a:endParaRPr lang="nl-BE" sz="200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lnSpc>
                <a:spcPct val="106000"/>
              </a:lnSpc>
            </a:pPr>
            <a:r>
              <a:rPr lang="nl-BE" sz="2000">
                <a:effectLst/>
                <a:latin typeface="Calibri" panose="020F0502020204030204" pitchFamily="34" charset="0"/>
                <a:ea typeface="Calibri" panose="020F0502020204030204" pitchFamily="34" charset="0"/>
                <a:cs typeface="Times New Roman" panose="02020603050405020304" pitchFamily="18" charset="0"/>
              </a:rPr>
              <a:t>Een glas</a:t>
            </a:r>
          </a:p>
          <a:p>
            <a:pPr marL="457200" indent="-228600">
              <a:lnSpc>
                <a:spcPct val="106000"/>
              </a:lnSpc>
            </a:pPr>
            <a:r>
              <a:rPr lang="nl-BE" sz="2000">
                <a:effectLst/>
                <a:latin typeface="Calibri" panose="020F0502020204030204" pitchFamily="34" charset="0"/>
                <a:ea typeface="Calibri" panose="020F0502020204030204" pitchFamily="34" charset="0"/>
                <a:cs typeface="Times New Roman" panose="02020603050405020304" pitchFamily="18" charset="0"/>
              </a:rPr>
              <a:t>Een rietje</a:t>
            </a:r>
          </a:p>
          <a:p>
            <a:pPr marL="457200" indent="-228600">
              <a:lnSpc>
                <a:spcPct val="106000"/>
              </a:lnSpc>
            </a:pPr>
            <a:r>
              <a:rPr lang="nl-BE" sz="2000">
                <a:effectLst/>
                <a:latin typeface="Calibri" panose="020F0502020204030204" pitchFamily="34" charset="0"/>
                <a:ea typeface="Calibri" panose="020F0502020204030204" pitchFamily="34" charset="0"/>
                <a:cs typeface="Times New Roman" panose="02020603050405020304" pitchFamily="18" charset="0"/>
              </a:rPr>
              <a:t>Een spiegel</a:t>
            </a:r>
          </a:p>
          <a:p>
            <a:pPr marL="457200" indent="-228600">
              <a:lnSpc>
                <a:spcPct val="106000"/>
              </a:lnSpc>
            </a:pPr>
            <a:r>
              <a:rPr lang="nl-BE" sz="2000">
                <a:latin typeface="Calibri" panose="020F0502020204030204" pitchFamily="34" charset="0"/>
                <a:ea typeface="Calibri" panose="020F0502020204030204" pitchFamily="34" charset="0"/>
                <a:cs typeface="Times New Roman" panose="02020603050405020304" pitchFamily="18" charset="0"/>
              </a:rPr>
              <a:t>Olijf- of sla</a:t>
            </a:r>
            <a:r>
              <a:rPr lang="nl-BE" sz="2000">
                <a:effectLst/>
                <a:latin typeface="Calibri" panose="020F0502020204030204" pitchFamily="34" charset="0"/>
                <a:ea typeface="Calibri" panose="020F0502020204030204" pitchFamily="34" charset="0"/>
                <a:cs typeface="Times New Roman" panose="02020603050405020304" pitchFamily="18" charset="0"/>
              </a:rPr>
              <a:t>olie</a:t>
            </a:r>
          </a:p>
          <a:p>
            <a:pPr marL="457200" indent="-228600">
              <a:lnSpc>
                <a:spcPct val="106000"/>
              </a:lnSpc>
              <a:spcAft>
                <a:spcPts val="800"/>
              </a:spcAft>
            </a:pPr>
            <a:r>
              <a:rPr lang="nl-BE" sz="2000">
                <a:effectLst/>
                <a:latin typeface="Calibri" panose="020F0502020204030204" pitchFamily="34" charset="0"/>
                <a:ea typeface="Calibri" panose="020F0502020204030204" pitchFamily="34" charset="0"/>
                <a:cs typeface="Times New Roman" panose="02020603050405020304" pitchFamily="18" charset="0"/>
              </a:rPr>
              <a:t>Water</a:t>
            </a:r>
          </a:p>
          <a:p>
            <a:pPr>
              <a:lnSpc>
                <a:spcPct val="107000"/>
              </a:lnSpc>
              <a:spcAft>
                <a:spcPts val="800"/>
              </a:spcAft>
            </a:pPr>
            <a:r>
              <a:rPr lang="nl-BE" sz="20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 name="Tekstvak 2">
            <a:extLst>
              <a:ext uri="{FF2B5EF4-FFF2-40B4-BE49-F238E27FC236}">
                <a16:creationId xmlns:a16="http://schemas.microsoft.com/office/drawing/2014/main" id="{E8B575FD-F015-4ED2-B091-ACB9A3237CDA}"/>
              </a:ext>
            </a:extLst>
          </p:cNvPr>
          <p:cNvSpPr txBox="1">
            <a:spLocks noChangeArrowheads="1"/>
          </p:cNvSpPr>
          <p:nvPr/>
        </p:nvSpPr>
        <p:spPr bwMode="auto">
          <a:xfrm>
            <a:off x="2485949" y="1399655"/>
            <a:ext cx="6283978" cy="3970318"/>
          </a:xfrm>
          <a:prstGeom prst="rect">
            <a:avLst/>
          </a:prstGeom>
          <a:solidFill>
            <a:srgbClr val="FFFFFF"/>
          </a:solidFill>
          <a:ln w="9525">
            <a:solidFill>
              <a:schemeClr val="bg2">
                <a:lumMod val="50000"/>
              </a:schemeClr>
            </a:solidFill>
            <a:miter lim="800000"/>
            <a:headEnd/>
            <a:tailEnd/>
          </a:ln>
        </p:spPr>
        <p:txBody>
          <a:bodyPr rot="0" vert="horz" wrap="square" lIns="91440" tIns="45720" rIns="91440" bIns="45720" anchor="t" anchorCtr="0">
            <a:noAutofit/>
          </a:bodyPr>
          <a:lstStyle/>
          <a:p>
            <a:pPr>
              <a:lnSpc>
                <a:spcPct val="107000"/>
              </a:lnSpc>
              <a:spcAft>
                <a:spcPts val="800"/>
              </a:spcAft>
            </a:pPr>
            <a:r>
              <a:rPr lang="nl-BE" sz="2000" b="1">
                <a:effectLst/>
                <a:latin typeface="Calibri" panose="020F0502020204030204" pitchFamily="34" charset="0"/>
                <a:ea typeface="Calibri" panose="020F0502020204030204" pitchFamily="34" charset="0"/>
                <a:cs typeface="Times New Roman" panose="02020603050405020304" pitchFamily="18" charset="0"/>
              </a:rPr>
              <a:t>WERKWIJZE</a:t>
            </a:r>
            <a:endParaRPr lang="nl-BE" sz="2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2000" b="1">
                <a:effectLst/>
                <a:latin typeface="Calibri" panose="020F0502020204030204" pitchFamily="34" charset="0"/>
                <a:ea typeface="Calibri" panose="020F0502020204030204" pitchFamily="34" charset="0"/>
                <a:cs typeface="Times New Roman" panose="02020603050405020304" pitchFamily="18" charset="0"/>
              </a:rPr>
              <a:t>STAP 1:</a:t>
            </a:r>
            <a:r>
              <a:rPr lang="nl-BE" sz="2000">
                <a:effectLst/>
                <a:latin typeface="Calibri" panose="020F0502020204030204" pitchFamily="34" charset="0"/>
                <a:ea typeface="Calibri" panose="020F0502020204030204" pitchFamily="34" charset="0"/>
                <a:cs typeface="Times New Roman" panose="02020603050405020304" pitchFamily="18" charset="0"/>
              </a:rPr>
              <a:t> vul een glas tot de helft met water en duw het rietje tot de bodem van het glas. </a:t>
            </a:r>
          </a:p>
          <a:p>
            <a:pPr algn="just">
              <a:lnSpc>
                <a:spcPct val="107000"/>
              </a:lnSpc>
              <a:spcAft>
                <a:spcPts val="800"/>
              </a:spcAft>
            </a:pPr>
            <a:r>
              <a:rPr lang="nl-BE" sz="2000" b="1">
                <a:effectLst/>
                <a:latin typeface="Calibri" panose="020F0502020204030204" pitchFamily="34" charset="0"/>
                <a:ea typeface="Calibri" panose="020F0502020204030204" pitchFamily="34" charset="0"/>
                <a:cs typeface="Times New Roman" panose="02020603050405020304" pitchFamily="18" charset="0"/>
              </a:rPr>
              <a:t>STAP 2:</a:t>
            </a:r>
            <a:r>
              <a:rPr lang="nl-BE" sz="2000">
                <a:effectLst/>
                <a:latin typeface="Calibri" panose="020F0502020204030204" pitchFamily="34" charset="0"/>
                <a:ea typeface="Calibri" panose="020F0502020204030204" pitchFamily="34" charset="0"/>
                <a:cs typeface="Times New Roman" panose="02020603050405020304" pitchFamily="18" charset="0"/>
              </a:rPr>
              <a:t> kantel lichtjes het glas dat half gevuld is met water en giet zachtjes op de rand een dikke laag olie (ongeveer 3 cm). Kijk aandachtig naar de olielaag die zich op het water vormt. </a:t>
            </a:r>
          </a:p>
          <a:p>
            <a:pPr algn="just">
              <a:lnSpc>
                <a:spcPct val="107000"/>
              </a:lnSpc>
              <a:spcAft>
                <a:spcPts val="800"/>
              </a:spcAft>
            </a:pPr>
            <a:r>
              <a:rPr lang="nl-BE" sz="2000" b="1">
                <a:effectLst/>
                <a:latin typeface="Calibri" panose="020F0502020204030204" pitchFamily="34" charset="0"/>
                <a:ea typeface="Calibri" panose="020F0502020204030204" pitchFamily="34" charset="0"/>
                <a:cs typeface="Times New Roman" panose="02020603050405020304" pitchFamily="18" charset="0"/>
              </a:rPr>
              <a:t>STAP 3</a:t>
            </a:r>
            <a:r>
              <a:rPr lang="nl-BE" sz="2000">
                <a:effectLst/>
                <a:latin typeface="Calibri" panose="020F0502020204030204" pitchFamily="34" charset="0"/>
                <a:ea typeface="Calibri" panose="020F0502020204030204" pitchFamily="34" charset="0"/>
                <a:cs typeface="Times New Roman" panose="02020603050405020304" pitchFamily="18" charset="0"/>
              </a:rPr>
              <a:t>: plaats de spiegel voor je en blaas zachtjes door het rietje terwijl je in de spiegel kijkt. </a:t>
            </a:r>
          </a:p>
          <a:p>
            <a:pPr algn="just">
              <a:lnSpc>
                <a:spcPct val="107000"/>
              </a:lnSpc>
              <a:spcAft>
                <a:spcPts val="800"/>
              </a:spcAft>
            </a:pPr>
            <a:r>
              <a:rPr lang="nl-BE" sz="2000" b="1">
                <a:effectLst/>
                <a:latin typeface="Calibri" panose="020F0502020204030204" pitchFamily="34" charset="0"/>
                <a:ea typeface="Calibri" panose="020F0502020204030204" pitchFamily="34" charset="0"/>
                <a:cs typeface="Times New Roman" panose="02020603050405020304" pitchFamily="18" charset="0"/>
              </a:rPr>
              <a:t>VRAAG</a:t>
            </a:r>
            <a:r>
              <a:rPr lang="nl-BE" sz="2000">
                <a:effectLst/>
                <a:latin typeface="Calibri" panose="020F0502020204030204" pitchFamily="34" charset="0"/>
                <a:ea typeface="Calibri" panose="020F0502020204030204" pitchFamily="34" charset="0"/>
                <a:cs typeface="Times New Roman" panose="02020603050405020304" pitchFamily="18" charset="0"/>
              </a:rPr>
              <a:t>: wat doen de luchtbellen die uit het rietje komen?</a:t>
            </a:r>
          </a:p>
          <a:p>
            <a:pPr>
              <a:lnSpc>
                <a:spcPct val="107000"/>
              </a:lnSpc>
              <a:spcAft>
                <a:spcPts val="800"/>
              </a:spcAft>
            </a:pPr>
            <a:r>
              <a:rPr lang="nl-BE" sz="200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2" name="Afbeelding 11">
            <a:extLst>
              <a:ext uri="{FF2B5EF4-FFF2-40B4-BE49-F238E27FC236}">
                <a16:creationId xmlns:a16="http://schemas.microsoft.com/office/drawing/2014/main" id="{85623D44-6A7B-4574-A14B-69F531FB8905}"/>
              </a:ext>
            </a:extLst>
          </p:cNvPr>
          <p:cNvPicPr/>
          <p:nvPr/>
        </p:nvPicPr>
        <p:blipFill rotWithShape="1">
          <a:blip r:embed="rId2" cstate="print">
            <a:extLst>
              <a:ext uri="{28A0092B-C50C-407E-A947-70E740481C1C}">
                <a14:useLocalDpi xmlns:a14="http://schemas.microsoft.com/office/drawing/2010/main" val="0"/>
              </a:ext>
            </a:extLst>
          </a:blip>
          <a:srcRect l="16535" r="19147"/>
          <a:stretch/>
        </p:blipFill>
        <p:spPr bwMode="auto">
          <a:xfrm>
            <a:off x="225878" y="3666548"/>
            <a:ext cx="2153440" cy="2187521"/>
          </a:xfrm>
          <a:prstGeom prst="rect">
            <a:avLst/>
          </a:prstGeom>
          <a:noFill/>
          <a:ln>
            <a:noFill/>
          </a:ln>
          <a:extLst>
            <a:ext uri="{53640926-AAD7-44D8-BBD7-CCE9431645EC}">
              <a14:shadowObscured xmlns:a14="http://schemas.microsoft.com/office/drawing/2010/main"/>
            </a:ext>
          </a:extLst>
        </p:spPr>
      </p:pic>
      <p:pic>
        <p:nvPicPr>
          <p:cNvPr id="3" name="Picture 2" descr="A blue heart with text&#10;&#10;Description automatically generated">
            <a:extLst>
              <a:ext uri="{FF2B5EF4-FFF2-40B4-BE49-F238E27FC236}">
                <a16:creationId xmlns:a16="http://schemas.microsoft.com/office/drawing/2014/main" id="{5DD24EA1-1702-D034-AD08-3188EB65C35E}"/>
              </a:ext>
            </a:extLst>
          </p:cNvPr>
          <p:cNvPicPr>
            <a:picLocks noChangeAspect="1"/>
          </p:cNvPicPr>
          <p:nvPr/>
        </p:nvPicPr>
        <p:blipFill>
          <a:blip r:embed="rId3"/>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2541534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1323439"/>
          </a:xfrm>
          <a:prstGeom prst="rect">
            <a:avLst/>
          </a:prstGeom>
          <a:noFill/>
        </p:spPr>
        <p:txBody>
          <a:bodyPr wrap="square" rtlCol="0">
            <a:spAutoFit/>
          </a:bodyPr>
          <a:lstStyle/>
          <a:p>
            <a:r>
              <a:rPr lang="nl-BE" sz="4800">
                <a:solidFill>
                  <a:srgbClr val="E8880A"/>
                </a:solidFill>
              </a:rPr>
              <a:t>Experiment 2: </a:t>
            </a:r>
            <a:br>
              <a:rPr lang="nl-BE" sz="3200">
                <a:solidFill>
                  <a:srgbClr val="E8880A"/>
                </a:solidFill>
              </a:rPr>
            </a:br>
            <a:r>
              <a:rPr lang="nl-BE" sz="3200">
                <a:solidFill>
                  <a:srgbClr val="E8880A"/>
                </a:solidFill>
              </a:rPr>
              <a:t>effect olie op zuurstofuitwisseling</a:t>
            </a:r>
          </a:p>
        </p:txBody>
      </p:sp>
      <p:sp>
        <p:nvSpPr>
          <p:cNvPr id="11" name="Tekstvak 2">
            <a:extLst>
              <a:ext uri="{FF2B5EF4-FFF2-40B4-BE49-F238E27FC236}">
                <a16:creationId xmlns:a16="http://schemas.microsoft.com/office/drawing/2014/main" id="{55EC83C8-E9AC-408C-BF40-2A4928DE4264}"/>
              </a:ext>
            </a:extLst>
          </p:cNvPr>
          <p:cNvSpPr txBox="1">
            <a:spLocks noChangeArrowheads="1"/>
          </p:cNvSpPr>
          <p:nvPr/>
        </p:nvSpPr>
        <p:spPr bwMode="auto">
          <a:xfrm>
            <a:off x="191833" y="2324696"/>
            <a:ext cx="1945812" cy="1860442"/>
          </a:xfrm>
          <a:prstGeom prst="rect">
            <a:avLst/>
          </a:prstGeom>
          <a:solidFill>
            <a:srgbClr val="FFFFFF"/>
          </a:solidFill>
          <a:ln w="9525">
            <a:solidFill>
              <a:schemeClr val="bg2">
                <a:lumMod val="50000"/>
              </a:schemeClr>
            </a:solidFill>
            <a:miter lim="800000"/>
            <a:headEnd/>
            <a:tailEnd/>
          </a:ln>
        </p:spPr>
        <p:txBody>
          <a:bodyPr rot="0" vert="horz" wrap="square" lIns="91440" tIns="45720" rIns="91440" bIns="45720" anchor="t" anchorCtr="0">
            <a:noAutofit/>
          </a:bodyPr>
          <a:lstStyle/>
          <a:p>
            <a:pPr>
              <a:lnSpc>
                <a:spcPct val="107000"/>
              </a:lnSpc>
              <a:spcAft>
                <a:spcPts val="800"/>
              </a:spcAft>
            </a:pPr>
            <a:r>
              <a:rPr lang="nl-BE" sz="2000" b="1">
                <a:effectLst/>
                <a:latin typeface="Calibri" panose="020F0502020204030204" pitchFamily="34" charset="0"/>
                <a:ea typeface="Calibri" panose="020F0502020204030204" pitchFamily="34" charset="0"/>
                <a:cs typeface="Times New Roman" panose="02020603050405020304" pitchFamily="18" charset="0"/>
              </a:rPr>
              <a:t>MATERIAAL </a:t>
            </a:r>
            <a:endParaRPr lang="nl-BE" sz="200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lnSpc>
                <a:spcPct val="106000"/>
              </a:lnSpc>
            </a:pPr>
            <a:r>
              <a:rPr lang="nl-BE" sz="2000">
                <a:effectLst/>
                <a:latin typeface="Calibri" panose="020F0502020204030204" pitchFamily="34" charset="0"/>
                <a:ea typeface="Calibri" panose="020F0502020204030204" pitchFamily="34" charset="0"/>
                <a:cs typeface="Times New Roman" panose="02020603050405020304" pitchFamily="18" charset="0"/>
              </a:rPr>
              <a:t>2 glazen</a:t>
            </a:r>
          </a:p>
          <a:p>
            <a:pPr marL="457200" indent="-228600">
              <a:lnSpc>
                <a:spcPct val="106000"/>
              </a:lnSpc>
            </a:pPr>
            <a:r>
              <a:rPr lang="nl-BE" sz="2000">
                <a:effectLst/>
                <a:latin typeface="Calibri" panose="020F0502020204030204" pitchFamily="34" charset="0"/>
                <a:ea typeface="Calibri" panose="020F0502020204030204" pitchFamily="34" charset="0"/>
                <a:cs typeface="Times New Roman" panose="02020603050405020304" pitchFamily="18" charset="0"/>
              </a:rPr>
              <a:t>2 spijkers</a:t>
            </a:r>
          </a:p>
          <a:p>
            <a:pPr marL="457200" indent="-228600">
              <a:lnSpc>
                <a:spcPct val="106000"/>
              </a:lnSpc>
            </a:pPr>
            <a:r>
              <a:rPr lang="nl-BE" sz="2000">
                <a:latin typeface="Calibri" panose="020F0502020204030204" pitchFamily="34" charset="0"/>
                <a:ea typeface="Calibri" panose="020F0502020204030204" pitchFamily="34" charset="0"/>
                <a:cs typeface="Times New Roman" panose="02020603050405020304" pitchFamily="18" charset="0"/>
              </a:rPr>
              <a:t>Olijf- of sla</a:t>
            </a:r>
            <a:r>
              <a:rPr lang="nl-BE" sz="2000">
                <a:effectLst/>
                <a:latin typeface="Calibri" panose="020F0502020204030204" pitchFamily="34" charset="0"/>
                <a:ea typeface="Calibri" panose="020F0502020204030204" pitchFamily="34" charset="0"/>
                <a:cs typeface="Times New Roman" panose="02020603050405020304" pitchFamily="18" charset="0"/>
              </a:rPr>
              <a:t>olie</a:t>
            </a:r>
          </a:p>
          <a:p>
            <a:pPr marL="457200" indent="-228600">
              <a:lnSpc>
                <a:spcPct val="106000"/>
              </a:lnSpc>
              <a:spcAft>
                <a:spcPts val="800"/>
              </a:spcAft>
            </a:pPr>
            <a:r>
              <a:rPr lang="nl-BE" sz="2000">
                <a:effectLst/>
                <a:latin typeface="Calibri" panose="020F0502020204030204" pitchFamily="34" charset="0"/>
                <a:ea typeface="Calibri" panose="020F0502020204030204" pitchFamily="34" charset="0"/>
                <a:cs typeface="Times New Roman" panose="02020603050405020304" pitchFamily="18" charset="0"/>
              </a:rPr>
              <a:t>Water</a:t>
            </a:r>
          </a:p>
          <a:p>
            <a:pPr>
              <a:lnSpc>
                <a:spcPct val="107000"/>
              </a:lnSpc>
              <a:spcAft>
                <a:spcPts val="800"/>
              </a:spcAft>
            </a:pPr>
            <a:r>
              <a:rPr lang="nl-BE" sz="20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2" name="Tekstvak 2">
            <a:extLst>
              <a:ext uri="{FF2B5EF4-FFF2-40B4-BE49-F238E27FC236}">
                <a16:creationId xmlns:a16="http://schemas.microsoft.com/office/drawing/2014/main" id="{C4258B1D-EAF8-4138-96BB-7007DCFD5AFF}"/>
              </a:ext>
            </a:extLst>
          </p:cNvPr>
          <p:cNvSpPr txBox="1">
            <a:spLocks noChangeArrowheads="1"/>
          </p:cNvSpPr>
          <p:nvPr/>
        </p:nvSpPr>
        <p:spPr bwMode="auto">
          <a:xfrm>
            <a:off x="2278322" y="2324696"/>
            <a:ext cx="6308585" cy="3096339"/>
          </a:xfrm>
          <a:prstGeom prst="rect">
            <a:avLst/>
          </a:prstGeom>
          <a:solidFill>
            <a:srgbClr val="FFFFFF"/>
          </a:solidFill>
          <a:ln w="9525">
            <a:solidFill>
              <a:schemeClr val="bg2">
                <a:lumMod val="50000"/>
              </a:schemeClr>
            </a:solidFill>
            <a:miter lim="800000"/>
            <a:headEnd/>
            <a:tailEnd/>
          </a:ln>
        </p:spPr>
        <p:txBody>
          <a:bodyPr rot="0" vert="horz" wrap="square" lIns="91440" tIns="45720" rIns="91440" bIns="45720" anchor="t" anchorCtr="0">
            <a:noAutofit/>
          </a:bodyPr>
          <a:lstStyle/>
          <a:p>
            <a:pPr>
              <a:lnSpc>
                <a:spcPct val="107000"/>
              </a:lnSpc>
              <a:spcAft>
                <a:spcPts val="800"/>
              </a:spcAft>
            </a:pPr>
            <a:r>
              <a:rPr lang="nl-BE" sz="2000" b="1">
                <a:effectLst/>
                <a:latin typeface="Calibri"/>
                <a:ea typeface="Calibri" panose="020F0502020204030204" pitchFamily="34" charset="0"/>
                <a:cs typeface="Times New Roman"/>
              </a:rPr>
              <a:t>WERKWIJZE</a:t>
            </a:r>
            <a:endParaRPr lang="nl-BE" sz="2000">
              <a:effectLst/>
              <a:latin typeface="Calibri"/>
              <a:ea typeface="Calibri" panose="020F0502020204030204" pitchFamily="34" charset="0"/>
              <a:cs typeface="Times New Roman"/>
            </a:endParaRPr>
          </a:p>
          <a:p>
            <a:pPr algn="just">
              <a:lnSpc>
                <a:spcPct val="107000"/>
              </a:lnSpc>
              <a:spcAft>
                <a:spcPts val="800"/>
              </a:spcAft>
            </a:pPr>
            <a:r>
              <a:rPr lang="nl-BE" sz="2000" b="1">
                <a:effectLst/>
                <a:latin typeface="Calibri"/>
                <a:ea typeface="Calibri" panose="020F0502020204030204" pitchFamily="34" charset="0"/>
                <a:cs typeface="Times New Roman"/>
              </a:rPr>
              <a:t>STAP 1:</a:t>
            </a:r>
            <a:r>
              <a:rPr lang="nl-BE" sz="2000">
                <a:effectLst/>
                <a:latin typeface="Calibri"/>
                <a:ea typeface="Calibri" panose="020F0502020204030204" pitchFamily="34" charset="0"/>
                <a:cs typeface="Times New Roman"/>
              </a:rPr>
              <a:t> vul </a:t>
            </a:r>
            <a:r>
              <a:rPr lang="nl-BE" sz="2000">
                <a:latin typeface="Calibri"/>
                <a:ea typeface="Calibri" panose="020F0502020204030204" pitchFamily="34" charset="0"/>
                <a:cs typeface="Times New Roman"/>
              </a:rPr>
              <a:t>2</a:t>
            </a:r>
            <a:r>
              <a:rPr lang="nl-BE" sz="2000">
                <a:effectLst/>
                <a:latin typeface="Calibri"/>
                <a:ea typeface="Calibri" panose="020F0502020204030204" pitchFamily="34" charset="0"/>
                <a:cs typeface="Times New Roman"/>
              </a:rPr>
              <a:t> glazen voor de helft met water</a:t>
            </a:r>
          </a:p>
          <a:p>
            <a:pPr algn="just">
              <a:lnSpc>
                <a:spcPct val="107000"/>
              </a:lnSpc>
              <a:spcAft>
                <a:spcPts val="800"/>
              </a:spcAft>
            </a:pPr>
            <a:r>
              <a:rPr lang="nl-BE" sz="2000" b="1">
                <a:effectLst/>
                <a:latin typeface="Calibri"/>
                <a:ea typeface="Calibri" panose="020F0502020204030204" pitchFamily="34" charset="0"/>
                <a:cs typeface="Times New Roman"/>
              </a:rPr>
              <a:t>STAP 2:</a:t>
            </a:r>
            <a:r>
              <a:rPr lang="nl-BE" sz="2000">
                <a:effectLst/>
                <a:latin typeface="Calibri"/>
                <a:ea typeface="Calibri" panose="020F0502020204030204" pitchFamily="34" charset="0"/>
                <a:cs typeface="Times New Roman"/>
              </a:rPr>
              <a:t> leg een nagel in beide glazen</a:t>
            </a:r>
            <a:endParaRPr lang="nl-BE" sz="2000">
              <a:latin typeface="Calibri"/>
              <a:ea typeface="Calibri" panose="020F0502020204030204" pitchFamily="34" charset="0"/>
              <a:cs typeface="Times New Roman"/>
            </a:endParaRPr>
          </a:p>
          <a:p>
            <a:pPr algn="just">
              <a:lnSpc>
                <a:spcPct val="107000"/>
              </a:lnSpc>
              <a:spcAft>
                <a:spcPts val="800"/>
              </a:spcAft>
            </a:pPr>
            <a:r>
              <a:rPr lang="nl-BE" sz="2000" b="1">
                <a:effectLst/>
                <a:latin typeface="Calibri"/>
                <a:ea typeface="Calibri" panose="020F0502020204030204" pitchFamily="34" charset="0"/>
                <a:cs typeface="Times New Roman"/>
              </a:rPr>
              <a:t>STAP 3</a:t>
            </a:r>
            <a:r>
              <a:rPr lang="nl-BE" sz="2000">
                <a:effectLst/>
                <a:latin typeface="Calibri"/>
                <a:ea typeface="Calibri" panose="020F0502020204030204" pitchFamily="34" charset="0"/>
                <a:cs typeface="Times New Roman"/>
              </a:rPr>
              <a:t>: kantel lichtjes 1 van de 2 glazen en giet er zachtjes een laag olie van 3 cm in</a:t>
            </a:r>
          </a:p>
          <a:p>
            <a:pPr algn="just">
              <a:lnSpc>
                <a:spcPct val="107000"/>
              </a:lnSpc>
              <a:spcAft>
                <a:spcPts val="800"/>
              </a:spcAft>
            </a:pPr>
            <a:r>
              <a:rPr lang="nl-BE" sz="2000" b="1">
                <a:effectLst/>
                <a:latin typeface="Calibri"/>
                <a:ea typeface="Calibri" panose="020F0502020204030204" pitchFamily="34" charset="0"/>
                <a:cs typeface="Times New Roman"/>
              </a:rPr>
              <a:t>STAP 4:</a:t>
            </a:r>
            <a:r>
              <a:rPr lang="nl-BE" sz="2000">
                <a:effectLst/>
                <a:latin typeface="Calibri"/>
                <a:ea typeface="Calibri" panose="020F0502020204030204" pitchFamily="34" charset="0"/>
                <a:cs typeface="Times New Roman"/>
              </a:rPr>
              <a:t> vergelijk gedurende minstens een week de evolutie van beide nagels. Wat valt er op?</a:t>
            </a:r>
            <a:r>
              <a:rPr lang="nl-BE" sz="2000">
                <a:latin typeface="Calibri"/>
                <a:ea typeface="Calibri" panose="020F0502020204030204" pitchFamily="34" charset="0"/>
                <a:cs typeface="Times New Roman"/>
              </a:rPr>
              <a:t> </a:t>
            </a:r>
            <a:endParaRPr lang="nl-BE"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BE"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fbeelding 3" descr="Afbeelding met muur, binnen&#10;&#10;Automatisch gegenereerde beschrijving">
            <a:extLst>
              <a:ext uri="{FF2B5EF4-FFF2-40B4-BE49-F238E27FC236}">
                <a16:creationId xmlns:a16="http://schemas.microsoft.com/office/drawing/2014/main" id="{C5DA4A35-01DA-46E1-8BE0-2EECA9D1D966}"/>
              </a:ext>
            </a:extLst>
          </p:cNvPr>
          <p:cNvPicPr>
            <a:picLocks noChangeAspect="1"/>
          </p:cNvPicPr>
          <p:nvPr/>
        </p:nvPicPr>
        <p:blipFill rotWithShape="1">
          <a:blip r:embed="rId3"/>
          <a:srcRect t="29999" b="28483"/>
          <a:stretch/>
        </p:blipFill>
        <p:spPr>
          <a:xfrm rot="5400000">
            <a:off x="-402388" y="5046188"/>
            <a:ext cx="2337993" cy="728020"/>
          </a:xfrm>
          <a:prstGeom prst="rect">
            <a:avLst/>
          </a:prstGeom>
        </p:spPr>
      </p:pic>
      <p:pic>
        <p:nvPicPr>
          <p:cNvPr id="6" name="Afbeelding 5" descr="Afbeelding met muur, binnen&#10;&#10;Automatisch gegenereerde beschrijving">
            <a:extLst>
              <a:ext uri="{FF2B5EF4-FFF2-40B4-BE49-F238E27FC236}">
                <a16:creationId xmlns:a16="http://schemas.microsoft.com/office/drawing/2014/main" id="{906DB90D-0FA3-46B3-B367-CD17384A8937}"/>
              </a:ext>
            </a:extLst>
          </p:cNvPr>
          <p:cNvPicPr>
            <a:picLocks noChangeAspect="1"/>
          </p:cNvPicPr>
          <p:nvPr/>
        </p:nvPicPr>
        <p:blipFill rotWithShape="1">
          <a:blip r:embed="rId4"/>
          <a:srcRect t="28095" b="34074"/>
          <a:stretch/>
        </p:blipFill>
        <p:spPr>
          <a:xfrm rot="5400000">
            <a:off x="473774" y="5078521"/>
            <a:ext cx="2337992" cy="663356"/>
          </a:xfrm>
          <a:prstGeom prst="rect">
            <a:avLst/>
          </a:prstGeom>
        </p:spPr>
      </p:pic>
      <p:pic>
        <p:nvPicPr>
          <p:cNvPr id="3" name="Picture 2" descr="A blue heart with text&#10;&#10;Description automatically generated">
            <a:extLst>
              <a:ext uri="{FF2B5EF4-FFF2-40B4-BE49-F238E27FC236}">
                <a16:creationId xmlns:a16="http://schemas.microsoft.com/office/drawing/2014/main" id="{70059796-9919-1A9A-4F5C-B65D0D421533}"/>
              </a:ext>
            </a:extLst>
          </p:cNvPr>
          <p:cNvPicPr>
            <a:picLocks noChangeAspect="1"/>
          </p:cNvPicPr>
          <p:nvPr/>
        </p:nvPicPr>
        <p:blipFill>
          <a:blip r:embed="rId5"/>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3770346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E8880A"/>
                </a:solidFill>
              </a:rPr>
              <a:t>Belang van ophalen afvalolie</a:t>
            </a:r>
          </a:p>
        </p:txBody>
      </p:sp>
      <p:sp>
        <p:nvSpPr>
          <p:cNvPr id="8" name="Tekstvak 7"/>
          <p:cNvSpPr txBox="1"/>
          <p:nvPr/>
        </p:nvSpPr>
        <p:spPr>
          <a:xfrm>
            <a:off x="480704" y="1802988"/>
            <a:ext cx="3995935" cy="2308324"/>
          </a:xfrm>
          <a:prstGeom prst="rect">
            <a:avLst/>
          </a:prstGeom>
          <a:solidFill>
            <a:srgbClr val="E8880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circulaire </a:t>
            </a:r>
          </a:p>
          <a:p>
            <a:pPr algn="ctr"/>
            <a:r>
              <a:rPr lang="nl-BE" sz="3600" b="1">
                <a:solidFill>
                  <a:schemeClr val="bg1"/>
                </a:solidFill>
              </a:rPr>
              <a:t>economie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water</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lucht en klimaat</a:t>
            </a: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eigen</a:t>
            </a:r>
          </a:p>
          <a:p>
            <a:pPr algn="ctr"/>
            <a:r>
              <a:rPr lang="nl-BE" sz="3600" b="1">
                <a:solidFill>
                  <a:schemeClr val="bg1"/>
                </a:solidFill>
              </a:rPr>
              <a:t>gezondheid</a:t>
            </a:r>
          </a:p>
          <a:p>
            <a:pPr algn="ctr"/>
            <a:endParaRPr lang="nl-BE" sz="3600" b="1">
              <a:solidFill>
                <a:schemeClr val="bg1"/>
              </a:solidFill>
            </a:endParaRPr>
          </a:p>
        </p:txBody>
      </p:sp>
    </p:spTree>
    <p:extLst>
      <p:ext uri="{BB962C8B-B14F-4D97-AF65-F5344CB8AC3E}">
        <p14:creationId xmlns:p14="http://schemas.microsoft.com/office/powerpoint/2010/main" val="925238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E8880A"/>
                </a:solidFill>
              </a:rPr>
              <a:t>Belang van ophalen afvalolie</a:t>
            </a:r>
          </a:p>
        </p:txBody>
      </p:sp>
      <p:sp>
        <p:nvSpPr>
          <p:cNvPr id="8" name="Tekstvak 7"/>
          <p:cNvSpPr txBox="1"/>
          <p:nvPr/>
        </p:nvSpPr>
        <p:spPr>
          <a:xfrm>
            <a:off x="480704" y="1802988"/>
            <a:ext cx="3995935" cy="2308324"/>
          </a:xfrm>
          <a:prstGeom prst="rect">
            <a:avLst/>
          </a:prstGeom>
          <a:solidFill>
            <a:srgbClr val="E8880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circulaire </a:t>
            </a:r>
          </a:p>
          <a:p>
            <a:pPr algn="ctr"/>
            <a:r>
              <a:rPr lang="nl-BE" sz="3600" b="1">
                <a:solidFill>
                  <a:schemeClr val="bg1"/>
                </a:solidFill>
              </a:rPr>
              <a:t>economie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water</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lucht en klimaat</a:t>
            </a: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eigen</a:t>
            </a:r>
          </a:p>
          <a:p>
            <a:pPr algn="ctr"/>
            <a:r>
              <a:rPr lang="nl-BE" sz="3600" b="1">
                <a:solidFill>
                  <a:schemeClr val="bg1"/>
                </a:solidFill>
              </a:rPr>
              <a:t>gezondheid</a:t>
            </a:r>
          </a:p>
          <a:p>
            <a:pPr algn="ctr"/>
            <a:endParaRPr lang="nl-BE" sz="3600" b="1">
              <a:solidFill>
                <a:schemeClr val="bg1"/>
              </a:solidFill>
            </a:endParaRPr>
          </a:p>
        </p:txBody>
      </p:sp>
    </p:spTree>
    <p:extLst>
      <p:ext uri="{BB962C8B-B14F-4D97-AF65-F5344CB8AC3E}">
        <p14:creationId xmlns:p14="http://schemas.microsoft.com/office/powerpoint/2010/main" val="906864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830997"/>
          </a:xfrm>
          <a:prstGeom prst="rect">
            <a:avLst/>
          </a:prstGeom>
          <a:noFill/>
        </p:spPr>
        <p:txBody>
          <a:bodyPr wrap="square" rtlCol="0">
            <a:spAutoFit/>
          </a:bodyPr>
          <a:lstStyle/>
          <a:p>
            <a:r>
              <a:rPr lang="nl-BE" sz="4800">
                <a:solidFill>
                  <a:srgbClr val="E8880A"/>
                </a:solidFill>
              </a:rPr>
              <a:t>Luchtvervuiling</a:t>
            </a:r>
          </a:p>
        </p:txBody>
      </p:sp>
      <p:sp>
        <p:nvSpPr>
          <p:cNvPr id="8" name="Tekstvak 7"/>
          <p:cNvSpPr txBox="1"/>
          <p:nvPr/>
        </p:nvSpPr>
        <p:spPr>
          <a:xfrm>
            <a:off x="186612" y="1415444"/>
            <a:ext cx="8731510" cy="2246769"/>
          </a:xfrm>
          <a:prstGeom prst="rect">
            <a:avLst/>
          </a:prstGeom>
          <a:noFill/>
        </p:spPr>
        <p:txBody>
          <a:bodyPr wrap="square" rtlCol="0">
            <a:spAutoFit/>
          </a:bodyPr>
          <a:lstStyle/>
          <a:p>
            <a:r>
              <a:rPr lang="nl-BE" sz="2800" dirty="0"/>
              <a:t>Bij verbranden van aardolie (afvalolie, auto’s, verwarming)</a:t>
            </a:r>
          </a:p>
          <a:p>
            <a:pPr marL="457200" indent="-457200">
              <a:buClr>
                <a:srgbClr val="1895CE"/>
              </a:buClr>
              <a:buBlip>
                <a:blip r:embed="rId3"/>
              </a:buBlip>
            </a:pPr>
            <a:r>
              <a:rPr lang="nl-BE" sz="2800" dirty="0"/>
              <a:t>Dioxines en fijn stof komen vrij</a:t>
            </a:r>
            <a:br>
              <a:rPr lang="nl-BE" sz="2800" dirty="0"/>
            </a:br>
            <a:r>
              <a:rPr lang="nl-BE" sz="2800" dirty="0"/>
              <a:t> </a:t>
            </a:r>
            <a:r>
              <a:rPr lang="nl-BE" sz="2800" dirty="0">
                <a:sym typeface="Wingdings" panose="05000000000000000000" pitchFamily="2" charset="2"/>
              </a:rPr>
              <a:t> ongezond bij inademen</a:t>
            </a:r>
          </a:p>
          <a:p>
            <a:pPr marL="457200" indent="-457200">
              <a:buClr>
                <a:srgbClr val="1895CE"/>
              </a:buClr>
              <a:buBlip>
                <a:blip r:embed="rId3"/>
              </a:buBlip>
            </a:pPr>
            <a:endParaRPr lang="nl-BE" sz="2800" dirty="0">
              <a:sym typeface="Wingdings" panose="05000000000000000000" pitchFamily="2" charset="2"/>
            </a:endParaRPr>
          </a:p>
          <a:p>
            <a:pPr>
              <a:buClr>
                <a:srgbClr val="1895CE"/>
              </a:buClr>
            </a:pPr>
            <a:endParaRPr lang="nl-BE" sz="2800" dirty="0"/>
          </a:p>
        </p:txBody>
      </p:sp>
      <p:pic>
        <p:nvPicPr>
          <p:cNvPr id="5" name="Afbeelding 4">
            <a:extLst>
              <a:ext uri="{FF2B5EF4-FFF2-40B4-BE49-F238E27FC236}">
                <a16:creationId xmlns:a16="http://schemas.microsoft.com/office/drawing/2014/main" id="{D667765C-13D9-2358-EE67-9F8C549D23EC}"/>
              </a:ext>
            </a:extLst>
          </p:cNvPr>
          <p:cNvPicPr>
            <a:picLocks noChangeAspect="1"/>
          </p:cNvPicPr>
          <p:nvPr/>
        </p:nvPicPr>
        <p:blipFill>
          <a:blip r:embed="rId4"/>
          <a:stretch>
            <a:fillRect/>
          </a:stretch>
        </p:blipFill>
        <p:spPr>
          <a:xfrm>
            <a:off x="1199011" y="2929076"/>
            <a:ext cx="6405901" cy="3602186"/>
          </a:xfrm>
          <a:prstGeom prst="rect">
            <a:avLst/>
          </a:prstGeom>
        </p:spPr>
      </p:pic>
      <p:sp>
        <p:nvSpPr>
          <p:cNvPr id="11" name="Tekstvak 10">
            <a:extLst>
              <a:ext uri="{FF2B5EF4-FFF2-40B4-BE49-F238E27FC236}">
                <a16:creationId xmlns:a16="http://schemas.microsoft.com/office/drawing/2014/main" id="{950DD2A5-EDA5-5BC2-5DBF-3D82E7D5E562}"/>
              </a:ext>
            </a:extLst>
          </p:cNvPr>
          <p:cNvSpPr txBox="1"/>
          <p:nvPr/>
        </p:nvSpPr>
        <p:spPr>
          <a:xfrm>
            <a:off x="1721873" y="3027161"/>
            <a:ext cx="2850127" cy="369332"/>
          </a:xfrm>
          <a:prstGeom prst="rect">
            <a:avLst/>
          </a:prstGeom>
          <a:solidFill>
            <a:srgbClr val="FFFFFE"/>
          </a:solidFill>
        </p:spPr>
        <p:txBody>
          <a:bodyPr wrap="square" rtlCol="0">
            <a:spAutoFit/>
          </a:bodyPr>
          <a:lstStyle/>
          <a:p>
            <a:pPr algn="ctr"/>
            <a:r>
              <a:rPr lang="nl-NL" b="1" dirty="0"/>
              <a:t>Fijn stof concentraties 2022</a:t>
            </a:r>
            <a:endParaRPr lang="nl-BE" b="1" dirty="0"/>
          </a:p>
        </p:txBody>
      </p:sp>
      <p:pic>
        <p:nvPicPr>
          <p:cNvPr id="3" name="Picture 2" descr="A blue heart with text&#10;&#10;Description automatically generated">
            <a:extLst>
              <a:ext uri="{FF2B5EF4-FFF2-40B4-BE49-F238E27FC236}">
                <a16:creationId xmlns:a16="http://schemas.microsoft.com/office/drawing/2014/main" id="{959444F9-EE70-50DA-92D6-2C34323A9B4F}"/>
              </a:ext>
            </a:extLst>
          </p:cNvPr>
          <p:cNvPicPr>
            <a:picLocks noChangeAspect="1"/>
          </p:cNvPicPr>
          <p:nvPr/>
        </p:nvPicPr>
        <p:blipFill>
          <a:blip r:embed="rId5"/>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1516236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830997"/>
          </a:xfrm>
          <a:prstGeom prst="rect">
            <a:avLst/>
          </a:prstGeom>
          <a:noFill/>
        </p:spPr>
        <p:txBody>
          <a:bodyPr wrap="square" rtlCol="0">
            <a:spAutoFit/>
          </a:bodyPr>
          <a:lstStyle/>
          <a:p>
            <a:r>
              <a:rPr lang="nl-BE" sz="4800">
                <a:solidFill>
                  <a:srgbClr val="E8880A"/>
                </a:solidFill>
              </a:rPr>
              <a:t>Klimaat</a:t>
            </a:r>
          </a:p>
        </p:txBody>
      </p:sp>
      <p:sp>
        <p:nvSpPr>
          <p:cNvPr id="8" name="Tekstvak 7"/>
          <p:cNvSpPr txBox="1"/>
          <p:nvPr/>
        </p:nvSpPr>
        <p:spPr>
          <a:xfrm>
            <a:off x="186612" y="1415444"/>
            <a:ext cx="8731510" cy="1815882"/>
          </a:xfrm>
          <a:prstGeom prst="rect">
            <a:avLst/>
          </a:prstGeom>
          <a:noFill/>
        </p:spPr>
        <p:txBody>
          <a:bodyPr wrap="square" lIns="91440" tIns="45720" rIns="91440" bIns="45720" rtlCol="0" anchor="t">
            <a:spAutoFit/>
          </a:bodyPr>
          <a:lstStyle/>
          <a:p>
            <a:r>
              <a:rPr lang="nl-BE" sz="2800" dirty="0"/>
              <a:t>Bij verbranden van aardolie (afvalolie, auto’s, verwarming)</a:t>
            </a:r>
          </a:p>
          <a:p>
            <a:pPr marL="457200" indent="-457200">
              <a:buClr>
                <a:srgbClr val="1895CE"/>
              </a:buClr>
              <a:buBlip>
                <a:blip r:embed="rId3"/>
              </a:buBlip>
            </a:pPr>
            <a:r>
              <a:rPr lang="nl-BE" sz="2800" dirty="0"/>
              <a:t>CO</a:t>
            </a:r>
            <a:r>
              <a:rPr lang="nl-BE" sz="1600" dirty="0"/>
              <a:t>2 </a:t>
            </a:r>
            <a:r>
              <a:rPr lang="nl-BE" sz="2800" dirty="0"/>
              <a:t>komt vrij</a:t>
            </a:r>
            <a:r>
              <a:rPr lang="nl-BE" sz="2800" dirty="0">
                <a:sym typeface="Wingdings" panose="05000000000000000000" pitchFamily="2" charset="2"/>
              </a:rPr>
              <a:t> draagt bij tot klimaatverandering</a:t>
            </a:r>
            <a:endParaRPr lang="nl-BE" sz="2800" dirty="0"/>
          </a:p>
          <a:p>
            <a:pPr>
              <a:buClr>
                <a:srgbClr val="1895CE"/>
              </a:buClr>
            </a:pPr>
            <a:endParaRPr lang="nl-BE" sz="2800">
              <a:sym typeface="Wingdings" panose="05000000000000000000" pitchFamily="2" charset="2"/>
            </a:endParaRPr>
          </a:p>
          <a:p>
            <a:pPr>
              <a:buClr>
                <a:srgbClr val="1895CE"/>
              </a:buClr>
            </a:pPr>
            <a:endParaRPr lang="nl-BE" sz="2800"/>
          </a:p>
        </p:txBody>
      </p:sp>
      <p:pic>
        <p:nvPicPr>
          <p:cNvPr id="5" name="Afbeelding 4">
            <a:extLst>
              <a:ext uri="{FF2B5EF4-FFF2-40B4-BE49-F238E27FC236}">
                <a16:creationId xmlns:a16="http://schemas.microsoft.com/office/drawing/2014/main" id="{2AAF3209-113F-4E67-9B8C-9B5320E1C1A2}"/>
              </a:ext>
            </a:extLst>
          </p:cNvPr>
          <p:cNvPicPr>
            <a:picLocks noChangeAspect="1"/>
          </p:cNvPicPr>
          <p:nvPr/>
        </p:nvPicPr>
        <p:blipFill>
          <a:blip r:embed="rId4"/>
          <a:srcRect/>
          <a:stretch/>
        </p:blipFill>
        <p:spPr>
          <a:xfrm>
            <a:off x="2088142" y="2593636"/>
            <a:ext cx="4926151" cy="3985559"/>
          </a:xfrm>
          <a:prstGeom prst="rect">
            <a:avLst/>
          </a:prstGeom>
        </p:spPr>
      </p:pic>
      <p:pic>
        <p:nvPicPr>
          <p:cNvPr id="3" name="Picture 2" descr="A blue heart with text&#10;&#10;Description automatically generated">
            <a:extLst>
              <a:ext uri="{FF2B5EF4-FFF2-40B4-BE49-F238E27FC236}">
                <a16:creationId xmlns:a16="http://schemas.microsoft.com/office/drawing/2014/main" id="{51BFBB32-056F-F625-0066-CF78422065E3}"/>
              </a:ext>
            </a:extLst>
          </p:cNvPr>
          <p:cNvPicPr>
            <a:picLocks noChangeAspect="1"/>
          </p:cNvPicPr>
          <p:nvPr/>
        </p:nvPicPr>
        <p:blipFill>
          <a:blip r:embed="rId5"/>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1450298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E8880A"/>
                </a:solidFill>
              </a:rPr>
              <a:t>Belang van ophalen afvalolie</a:t>
            </a:r>
          </a:p>
        </p:txBody>
      </p:sp>
      <p:sp>
        <p:nvSpPr>
          <p:cNvPr id="8" name="Tekstvak 7"/>
          <p:cNvSpPr txBox="1"/>
          <p:nvPr/>
        </p:nvSpPr>
        <p:spPr>
          <a:xfrm>
            <a:off x="480704" y="1802988"/>
            <a:ext cx="3995935" cy="2308324"/>
          </a:xfrm>
          <a:prstGeom prst="rect">
            <a:avLst/>
          </a:prstGeom>
          <a:solidFill>
            <a:srgbClr val="E8880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circulaire </a:t>
            </a:r>
          </a:p>
          <a:p>
            <a:pPr algn="ctr"/>
            <a:r>
              <a:rPr lang="nl-BE" sz="3600" b="1">
                <a:solidFill>
                  <a:schemeClr val="bg1"/>
                </a:solidFill>
              </a:rPr>
              <a:t>economie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water</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lucht en klimaat</a:t>
            </a: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eigen</a:t>
            </a:r>
          </a:p>
          <a:p>
            <a:pPr algn="ctr"/>
            <a:r>
              <a:rPr lang="nl-BE" sz="3600" b="1">
                <a:solidFill>
                  <a:schemeClr val="bg1"/>
                </a:solidFill>
              </a:rPr>
              <a:t>gezondheid</a:t>
            </a:r>
          </a:p>
          <a:p>
            <a:pPr algn="ctr"/>
            <a:endParaRPr lang="nl-BE" sz="3600" b="1">
              <a:solidFill>
                <a:schemeClr val="bg1"/>
              </a:solidFill>
            </a:endParaRPr>
          </a:p>
        </p:txBody>
      </p:sp>
    </p:spTree>
    <p:extLst>
      <p:ext uri="{BB962C8B-B14F-4D97-AF65-F5344CB8AC3E}">
        <p14:creationId xmlns:p14="http://schemas.microsoft.com/office/powerpoint/2010/main" val="4294035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E8880A"/>
                </a:solidFill>
              </a:rPr>
              <a:t>Belang van ophalen afvalolie</a:t>
            </a:r>
          </a:p>
        </p:txBody>
      </p:sp>
      <p:sp>
        <p:nvSpPr>
          <p:cNvPr id="8" name="Tekstvak 7"/>
          <p:cNvSpPr txBox="1"/>
          <p:nvPr/>
        </p:nvSpPr>
        <p:spPr>
          <a:xfrm>
            <a:off x="480704" y="1802988"/>
            <a:ext cx="3995935" cy="2308324"/>
          </a:xfrm>
          <a:prstGeom prst="rect">
            <a:avLst/>
          </a:prstGeom>
          <a:solidFill>
            <a:srgbClr val="E8880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circulaire </a:t>
            </a:r>
          </a:p>
          <a:p>
            <a:pPr algn="ctr"/>
            <a:r>
              <a:rPr lang="nl-BE" sz="3600" b="1">
                <a:solidFill>
                  <a:schemeClr val="bg1"/>
                </a:solidFill>
              </a:rPr>
              <a:t>economie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water</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milieu</a:t>
            </a:r>
          </a:p>
          <a:p>
            <a:pPr algn="ctr"/>
            <a:r>
              <a:rPr lang="nl-BE" sz="3600" b="1">
                <a:solidFill>
                  <a:schemeClr val="bg1"/>
                </a:solidFill>
              </a:rPr>
              <a:t>lucht en klimaat</a:t>
            </a: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solidFill>
        </p:spPr>
        <p:txBody>
          <a:bodyPr wrap="square" rtlCol="0">
            <a:spAutoFit/>
          </a:bodyPr>
          <a:lstStyle/>
          <a:p>
            <a:pPr algn="ctr"/>
            <a:endParaRPr lang="nl-BE" sz="3600" b="1">
              <a:solidFill>
                <a:schemeClr val="bg1"/>
              </a:solidFill>
            </a:endParaRPr>
          </a:p>
          <a:p>
            <a:pPr algn="ctr"/>
            <a:r>
              <a:rPr lang="nl-BE" sz="3600" b="1">
                <a:solidFill>
                  <a:schemeClr val="bg1"/>
                </a:solidFill>
              </a:rPr>
              <a:t>eigen</a:t>
            </a:r>
          </a:p>
          <a:p>
            <a:pPr algn="ctr"/>
            <a:r>
              <a:rPr lang="nl-BE" sz="3600" b="1">
                <a:solidFill>
                  <a:schemeClr val="bg1"/>
                </a:solidFill>
              </a:rPr>
              <a:t>gezondheid</a:t>
            </a:r>
          </a:p>
          <a:p>
            <a:pPr algn="ctr"/>
            <a:endParaRPr lang="nl-BE" sz="3600" b="1">
              <a:solidFill>
                <a:schemeClr val="bg1"/>
              </a:solidFill>
            </a:endParaRPr>
          </a:p>
        </p:txBody>
      </p:sp>
    </p:spTree>
    <p:extLst>
      <p:ext uri="{BB962C8B-B14F-4D97-AF65-F5344CB8AC3E}">
        <p14:creationId xmlns:p14="http://schemas.microsoft.com/office/powerpoint/2010/main" val="1262793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cxnSp>
        <p:nvCxnSpPr>
          <p:cNvPr id="23" name="Connecteur droit 22"/>
          <p:cNvCxnSpPr/>
          <p:nvPr/>
        </p:nvCxnSpPr>
        <p:spPr>
          <a:xfrm flipV="1">
            <a:off x="7604912" y="6579195"/>
            <a:ext cx="0" cy="290909"/>
          </a:xfrm>
          <a:prstGeom prst="line">
            <a:avLst/>
          </a:prstGeom>
          <a:ln w="57150" cmpd="sng">
            <a:solidFill>
              <a:srgbClr val="E8880A"/>
            </a:solidFill>
          </a:ln>
          <a:effectLst/>
        </p:spPr>
        <p:style>
          <a:lnRef idx="2">
            <a:schemeClr val="accent1"/>
          </a:lnRef>
          <a:fillRef idx="0">
            <a:schemeClr val="accent1"/>
          </a:fillRef>
          <a:effectRef idx="1">
            <a:schemeClr val="accent1"/>
          </a:effectRef>
          <a:fontRef idx="minor">
            <a:schemeClr val="tx1"/>
          </a:fontRef>
        </p:style>
      </p:cxnSp>
      <p:pic>
        <p:nvPicPr>
          <p:cNvPr id="10" name="Image 82"/>
          <p:cNvPicPr>
            <a:picLocks noChangeAspect="1"/>
          </p:cNvPicPr>
          <p:nvPr/>
        </p:nvPicPr>
        <p:blipFill>
          <a:blip r:embed="rId3"/>
          <a:stretch>
            <a:fillRect/>
          </a:stretch>
        </p:blipFill>
        <p:spPr>
          <a:xfrm>
            <a:off x="7908787" y="5628401"/>
            <a:ext cx="1009335" cy="1036800"/>
          </a:xfrm>
          <a:prstGeom prst="rect">
            <a:avLst/>
          </a:prstGeom>
        </p:spPr>
      </p:pic>
      <p:sp>
        <p:nvSpPr>
          <p:cNvPr id="2" name="Tekstvak 1"/>
          <p:cNvSpPr txBox="1"/>
          <p:nvPr/>
        </p:nvSpPr>
        <p:spPr>
          <a:xfrm>
            <a:off x="332509" y="508888"/>
            <a:ext cx="8437418" cy="830997"/>
          </a:xfrm>
          <a:prstGeom prst="rect">
            <a:avLst/>
          </a:prstGeom>
          <a:noFill/>
        </p:spPr>
        <p:txBody>
          <a:bodyPr wrap="square" rtlCol="0">
            <a:spAutoFit/>
          </a:bodyPr>
          <a:lstStyle/>
          <a:p>
            <a:r>
              <a:rPr lang="nl-BE" sz="4800">
                <a:solidFill>
                  <a:srgbClr val="E8880A"/>
                </a:solidFill>
              </a:rPr>
              <a:t>Gezondheid</a:t>
            </a:r>
          </a:p>
        </p:txBody>
      </p:sp>
      <p:sp>
        <p:nvSpPr>
          <p:cNvPr id="8" name="Tekstvak 7"/>
          <p:cNvSpPr txBox="1"/>
          <p:nvPr/>
        </p:nvSpPr>
        <p:spPr>
          <a:xfrm>
            <a:off x="365050" y="2189825"/>
            <a:ext cx="4460624" cy="3970318"/>
          </a:xfrm>
          <a:prstGeom prst="rect">
            <a:avLst/>
          </a:prstGeom>
          <a:noFill/>
        </p:spPr>
        <p:txBody>
          <a:bodyPr wrap="square" rtlCol="0">
            <a:spAutoFit/>
          </a:bodyPr>
          <a:lstStyle/>
          <a:p>
            <a:r>
              <a:rPr lang="nl-BE" sz="2800"/>
              <a:t>Afvalolie bevat vervuilende</a:t>
            </a:r>
          </a:p>
          <a:p>
            <a:r>
              <a:rPr lang="nl-BE" sz="2800"/>
              <a:t>stoffen zoals zware metalen </a:t>
            </a:r>
          </a:p>
          <a:p>
            <a:endParaRPr lang="nl-BE" sz="2800"/>
          </a:p>
          <a:p>
            <a:r>
              <a:rPr lang="nl-BE" sz="2800"/>
              <a:t>Kan huidontsteking / huidkanker veroorzaken</a:t>
            </a:r>
          </a:p>
          <a:p>
            <a:endParaRPr lang="nl-BE" sz="2800"/>
          </a:p>
          <a:p>
            <a:r>
              <a:rPr lang="nl-BE" sz="2800">
                <a:sym typeface="Wingdings" panose="05000000000000000000" pitchFamily="2" charset="2"/>
              </a:rPr>
              <a:t> Maatregelen op school?</a:t>
            </a:r>
            <a:endParaRPr lang="nl-BE" sz="2800"/>
          </a:p>
          <a:p>
            <a:endParaRPr lang="nl-BE" sz="2800"/>
          </a:p>
          <a:p>
            <a:pPr>
              <a:buClr>
                <a:srgbClr val="E8880A"/>
              </a:buClr>
            </a:pPr>
            <a:endParaRPr lang="nl-BE" sz="2800"/>
          </a:p>
        </p:txBody>
      </p:sp>
      <p:graphicFrame>
        <p:nvGraphicFramePr>
          <p:cNvPr id="7" name="Diagram 6">
            <a:extLst>
              <a:ext uri="{FF2B5EF4-FFF2-40B4-BE49-F238E27FC236}">
                <a16:creationId xmlns:a16="http://schemas.microsoft.com/office/drawing/2014/main" id="{18E9ABCC-9FF5-4666-B339-B8E9AD1992CA}"/>
              </a:ext>
            </a:extLst>
          </p:cNvPr>
          <p:cNvGraphicFramePr/>
          <p:nvPr>
            <p:extLst>
              <p:ext uri="{D42A27DB-BD31-4B8C-83A1-F6EECF244321}">
                <p14:modId xmlns:p14="http://schemas.microsoft.com/office/powerpoint/2010/main" val="2289752765"/>
              </p:ext>
            </p:extLst>
          </p:nvPr>
        </p:nvGraphicFramePr>
        <p:xfrm>
          <a:off x="4825674" y="568336"/>
          <a:ext cx="4134039" cy="6156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5531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1895C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1895CE"/>
                </a:solidFill>
              </a:rPr>
              <a:t>Afvalolie, wat is het?</a:t>
            </a:r>
          </a:p>
        </p:txBody>
      </p:sp>
      <p:sp>
        <p:nvSpPr>
          <p:cNvPr id="8" name="Tekstvak 7"/>
          <p:cNvSpPr txBox="1"/>
          <p:nvPr/>
        </p:nvSpPr>
        <p:spPr>
          <a:xfrm>
            <a:off x="365050" y="1378121"/>
            <a:ext cx="8437418" cy="3539430"/>
          </a:xfrm>
          <a:prstGeom prst="rect">
            <a:avLst/>
          </a:prstGeom>
          <a:noFill/>
        </p:spPr>
        <p:txBody>
          <a:bodyPr wrap="square" rtlCol="0">
            <a:spAutoFit/>
          </a:bodyPr>
          <a:lstStyle/>
          <a:p>
            <a:r>
              <a:rPr lang="nl-BE" sz="2800" dirty="0"/>
              <a:t>= gebruikte olie die niet meer geschikt is voor het oorspronkelijke gebruik</a:t>
            </a:r>
          </a:p>
          <a:p>
            <a:endParaRPr lang="nl-BE" sz="2800" dirty="0"/>
          </a:p>
          <a:p>
            <a:pPr>
              <a:buClr>
                <a:srgbClr val="1895CE"/>
              </a:buClr>
            </a:pPr>
            <a:r>
              <a:rPr lang="nl-BE" sz="2800" dirty="0"/>
              <a:t>Dit houdt in: smeerolie + industriële olie</a:t>
            </a:r>
          </a:p>
          <a:p>
            <a:pPr marL="457200" indent="-457200">
              <a:buClr>
                <a:srgbClr val="1895CE"/>
              </a:buClr>
              <a:buBlip>
                <a:blip r:embed="rId3"/>
              </a:buBlip>
            </a:pPr>
            <a:r>
              <a:rPr lang="nl-BE" sz="2800" dirty="0" err="1"/>
              <a:t>Bvb</a:t>
            </a:r>
            <a:r>
              <a:rPr lang="nl-BE" sz="2800" dirty="0"/>
              <a:t>. olie uit verbrandingsmotoren </a:t>
            </a:r>
          </a:p>
          <a:p>
            <a:pPr marL="457200" indent="-457200">
              <a:buClr>
                <a:srgbClr val="1895CE"/>
              </a:buClr>
              <a:buBlip>
                <a:blip r:embed="rId3"/>
              </a:buBlip>
            </a:pPr>
            <a:r>
              <a:rPr lang="nl-BE" sz="2800" dirty="0" err="1"/>
              <a:t>Bvb</a:t>
            </a:r>
            <a:r>
              <a:rPr lang="nl-BE" sz="2800" dirty="0"/>
              <a:t>. olie van versnellingsbakken</a:t>
            </a:r>
          </a:p>
          <a:p>
            <a:pPr marL="457200" indent="-457200">
              <a:buClr>
                <a:srgbClr val="1895CE"/>
              </a:buClr>
              <a:buBlip>
                <a:blip r:embed="rId3"/>
              </a:buBlip>
            </a:pPr>
            <a:r>
              <a:rPr lang="nl-BE" sz="2800" dirty="0" err="1"/>
              <a:t>Bvb</a:t>
            </a:r>
            <a:r>
              <a:rPr lang="nl-BE" sz="2800" dirty="0"/>
              <a:t>. olie voor turbines</a:t>
            </a:r>
          </a:p>
          <a:p>
            <a:pPr marL="457200" indent="-457200">
              <a:buClr>
                <a:srgbClr val="1895CE"/>
              </a:buClr>
              <a:buBlip>
                <a:blip r:embed="rId3"/>
              </a:buBlip>
            </a:pPr>
            <a:r>
              <a:rPr lang="nl-BE" sz="2800" dirty="0" err="1"/>
              <a:t>Bvb</a:t>
            </a:r>
            <a:r>
              <a:rPr lang="nl-BE" sz="2800" dirty="0"/>
              <a:t>. hydraulische olie</a:t>
            </a:r>
          </a:p>
        </p:txBody>
      </p:sp>
      <p:pic>
        <p:nvPicPr>
          <p:cNvPr id="3" name="Picture 2" descr="A blue heart with text&#10;&#10;Description automatically generated">
            <a:extLst>
              <a:ext uri="{FF2B5EF4-FFF2-40B4-BE49-F238E27FC236}">
                <a16:creationId xmlns:a16="http://schemas.microsoft.com/office/drawing/2014/main" id="{14A359A8-AEF6-D66E-0C22-47359828DCCC}"/>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2644778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52B51"/>
        </a:solidFill>
        <a:effectLst/>
      </p:bgPr>
    </p:bg>
    <p:spTree>
      <p:nvGrpSpPr>
        <p:cNvPr id="1" name=""/>
        <p:cNvGrpSpPr/>
        <p:nvPr/>
      </p:nvGrpSpPr>
      <p:grpSpPr>
        <a:xfrm>
          <a:off x="0" y="0"/>
          <a:ext cx="0" cy="0"/>
          <a:chOff x="0" y="0"/>
          <a:chExt cx="0" cy="0"/>
        </a:xfrm>
      </p:grpSpPr>
      <p:sp>
        <p:nvSpPr>
          <p:cNvPr id="10" name="Tekstvak 9"/>
          <p:cNvSpPr txBox="1"/>
          <p:nvPr/>
        </p:nvSpPr>
        <p:spPr>
          <a:xfrm>
            <a:off x="706582" y="1704109"/>
            <a:ext cx="7762954" cy="1200329"/>
          </a:xfrm>
          <a:prstGeom prst="rect">
            <a:avLst/>
          </a:prstGeom>
          <a:noFill/>
        </p:spPr>
        <p:txBody>
          <a:bodyPr wrap="square" rtlCol="0">
            <a:spAutoFit/>
          </a:bodyPr>
          <a:lstStyle/>
          <a:p>
            <a:r>
              <a:rPr lang="nl-BE" sz="7200">
                <a:solidFill>
                  <a:schemeClr val="bg1"/>
                </a:solidFill>
              </a:rPr>
              <a:t>Debat</a:t>
            </a:r>
          </a:p>
        </p:txBody>
      </p:sp>
      <p:cxnSp>
        <p:nvCxnSpPr>
          <p:cNvPr id="9" name="Connecteur droit 10">
            <a:extLst>
              <a:ext uri="{FF2B5EF4-FFF2-40B4-BE49-F238E27FC236}">
                <a16:creationId xmlns:a16="http://schemas.microsoft.com/office/drawing/2014/main" id="{28BF2DC2-55CB-4A79-8A38-049349B76767}"/>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C550415-B225-411B-9846-075941520135}"/>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Afbeelding 14">
            <a:extLst>
              <a:ext uri="{FF2B5EF4-FFF2-40B4-BE49-F238E27FC236}">
                <a16:creationId xmlns:a16="http://schemas.microsoft.com/office/drawing/2014/main" id="{572D5E07-6D71-4393-8234-19495BBB9040}"/>
              </a:ext>
            </a:extLst>
          </p:cNvPr>
          <p:cNvPicPr>
            <a:picLocks noChangeAspect="1"/>
          </p:cNvPicPr>
          <p:nvPr/>
        </p:nvPicPr>
        <p:blipFill>
          <a:blip r:embed="rId2"/>
          <a:srcRect/>
          <a:stretch/>
        </p:blipFill>
        <p:spPr>
          <a:xfrm>
            <a:off x="152846" y="6099150"/>
            <a:ext cx="2411286" cy="475283"/>
          </a:xfrm>
          <a:prstGeom prst="rect">
            <a:avLst/>
          </a:prstGeom>
        </p:spPr>
      </p:pic>
      <p:pic>
        <p:nvPicPr>
          <p:cNvPr id="2" name="Afbeelding 1" descr="Afbeelding met Lettertype, Graphics, logo, tekst&#10;&#10;Automatisch gegenereerde beschrijving">
            <a:extLst>
              <a:ext uri="{FF2B5EF4-FFF2-40B4-BE49-F238E27FC236}">
                <a16:creationId xmlns:a16="http://schemas.microsoft.com/office/drawing/2014/main" id="{7476D2F7-F66B-9F45-F8C4-A0FA4CACA0C8}"/>
              </a:ext>
            </a:extLst>
          </p:cNvPr>
          <p:cNvPicPr>
            <a:picLocks noChangeAspect="1"/>
          </p:cNvPicPr>
          <p:nvPr/>
        </p:nvPicPr>
        <p:blipFill>
          <a:blip r:embed="rId3"/>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112259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lIns="91440" tIns="45720" rIns="91440" bIns="45720" rtlCol="0" anchor="t">
            <a:spAutoFit/>
          </a:bodyPr>
          <a:lstStyle/>
          <a:p>
            <a:r>
              <a:rPr lang="nl-BE" sz="4800" dirty="0">
                <a:solidFill>
                  <a:srgbClr val="E52B51"/>
                </a:solidFill>
              </a:rPr>
              <a:t>Kom in actie! </a:t>
            </a:r>
          </a:p>
        </p:txBody>
      </p:sp>
      <p:sp>
        <p:nvSpPr>
          <p:cNvPr id="8" name="Tekstvak 7"/>
          <p:cNvSpPr txBox="1"/>
          <p:nvPr/>
        </p:nvSpPr>
        <p:spPr>
          <a:xfrm>
            <a:off x="365050" y="2342488"/>
            <a:ext cx="8437418" cy="4401205"/>
          </a:xfrm>
          <a:prstGeom prst="rect">
            <a:avLst/>
          </a:prstGeom>
          <a:noFill/>
        </p:spPr>
        <p:txBody>
          <a:bodyPr wrap="square" lIns="91440" tIns="45720" rIns="91440" bIns="45720" rtlCol="0" anchor="t">
            <a:spAutoFit/>
          </a:bodyPr>
          <a:lstStyle/>
          <a:p>
            <a:pPr marL="457200" indent="-457200">
              <a:buFont typeface="Arial"/>
              <a:buChar char="•"/>
            </a:pPr>
            <a:r>
              <a:rPr lang="nl-BE" sz="2800"/>
              <a:t>Er wordt een </a:t>
            </a:r>
            <a:r>
              <a:rPr lang="nl-BE" sz="2800" b="1"/>
              <a:t>stelling</a:t>
            </a:r>
            <a:r>
              <a:rPr lang="nl-BE" sz="2800"/>
              <a:t> gegeven</a:t>
            </a:r>
            <a:endParaRPr lang="en-US"/>
          </a:p>
          <a:p>
            <a:pPr marL="457200" indent="-457200">
              <a:buFont typeface="Arial"/>
              <a:buChar char="•"/>
            </a:pPr>
            <a:endParaRPr lang="nl-BE" sz="2800">
              <a:cs typeface="Calibri"/>
            </a:endParaRPr>
          </a:p>
          <a:p>
            <a:pPr marL="457200" indent="-457200">
              <a:buFont typeface="Arial"/>
              <a:buChar char="•"/>
            </a:pPr>
            <a:r>
              <a:rPr lang="nl-BE" sz="2800" b="1"/>
              <a:t>Ga links of rechts staan</a:t>
            </a:r>
            <a:r>
              <a:rPr lang="nl-BE" sz="2800"/>
              <a:t> afhankelijk van jouw mening</a:t>
            </a:r>
            <a:endParaRPr lang="nl-BE" sz="2800">
              <a:cs typeface="Calibri"/>
            </a:endParaRPr>
          </a:p>
          <a:p>
            <a:pPr marL="457200" indent="-457200">
              <a:buFont typeface="Arial"/>
              <a:buChar char="•"/>
            </a:pPr>
            <a:endParaRPr lang="nl-BE" sz="2800">
              <a:cs typeface="Calibri"/>
            </a:endParaRPr>
          </a:p>
          <a:p>
            <a:pPr marL="457200" indent="-457200">
              <a:buFont typeface="Arial"/>
              <a:buChar char="•"/>
            </a:pPr>
            <a:r>
              <a:rPr lang="nl-BE" sz="2800" b="1"/>
              <a:t>Overleg 3 minuten</a:t>
            </a:r>
            <a:r>
              <a:rPr lang="nl-BE" sz="2800"/>
              <a:t> met de personen aan dezelfde kant waarom je akkoord of niet akkoord bent</a:t>
            </a:r>
            <a:endParaRPr lang="nl-BE" sz="2800">
              <a:cs typeface="Calibri"/>
            </a:endParaRPr>
          </a:p>
          <a:p>
            <a:pPr marL="457200" indent="-457200">
              <a:buClr>
                <a:srgbClr val="E52B51"/>
              </a:buClr>
              <a:buFont typeface="Arial" panose="020B0604020202020204" pitchFamily="34" charset="0"/>
              <a:buChar char="•"/>
            </a:pPr>
            <a:endParaRPr lang="nl-BE" sz="2800"/>
          </a:p>
          <a:p>
            <a:pPr marL="457200" indent="-457200">
              <a:buClr>
                <a:srgbClr val="E52B51"/>
              </a:buClr>
              <a:buFont typeface="Arial" panose="020B0604020202020204" pitchFamily="34" charset="0"/>
              <a:buChar char="•"/>
            </a:pPr>
            <a:endParaRPr lang="nl-BE" sz="2800"/>
          </a:p>
          <a:p>
            <a:pPr marL="457200" indent="-457200">
              <a:buClr>
                <a:srgbClr val="E52B51"/>
              </a:buClr>
              <a:buFont typeface="Arial" panose="020B0604020202020204" pitchFamily="34" charset="0"/>
              <a:buChar char="•"/>
            </a:pPr>
            <a:endParaRPr lang="nl-BE" sz="2800"/>
          </a:p>
          <a:p>
            <a:pPr marL="457200" indent="-457200">
              <a:buClr>
                <a:srgbClr val="E52B51"/>
              </a:buClr>
              <a:buFont typeface="Arial" panose="020B0604020202020204" pitchFamily="34" charset="0"/>
              <a:buChar char="•"/>
            </a:pPr>
            <a:endParaRPr lang="nl-BE" sz="2800"/>
          </a:p>
        </p:txBody>
      </p:sp>
      <p:sp>
        <p:nvSpPr>
          <p:cNvPr id="3" name="Pijl: rechts 2">
            <a:extLst>
              <a:ext uri="{FF2B5EF4-FFF2-40B4-BE49-F238E27FC236}">
                <a16:creationId xmlns:a16="http://schemas.microsoft.com/office/drawing/2014/main" id="{E8526959-3E99-4516-89AB-C65F783D41DE}"/>
              </a:ext>
            </a:extLst>
          </p:cNvPr>
          <p:cNvSpPr/>
          <p:nvPr/>
        </p:nvSpPr>
        <p:spPr>
          <a:xfrm>
            <a:off x="5146346" y="5150359"/>
            <a:ext cx="3762748" cy="1569659"/>
          </a:xfrm>
          <a:prstGeom prst="rightArrow">
            <a:avLst/>
          </a:prstGeom>
          <a:solidFill>
            <a:srgbClr val="E888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Pijl: rechts 10">
            <a:extLst>
              <a:ext uri="{FF2B5EF4-FFF2-40B4-BE49-F238E27FC236}">
                <a16:creationId xmlns:a16="http://schemas.microsoft.com/office/drawing/2014/main" id="{A4B86263-AAEC-4E7F-97D4-03F67E483377}"/>
              </a:ext>
            </a:extLst>
          </p:cNvPr>
          <p:cNvSpPr/>
          <p:nvPr/>
        </p:nvSpPr>
        <p:spPr>
          <a:xfrm rot="10800000">
            <a:off x="419629" y="5150359"/>
            <a:ext cx="3858068" cy="1569659"/>
          </a:xfrm>
          <a:prstGeom prst="rightArrow">
            <a:avLst/>
          </a:prstGeom>
          <a:solidFill>
            <a:srgbClr val="AFCA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16E8C8D7-6148-45CA-BBEC-92595415EBCA}"/>
              </a:ext>
            </a:extLst>
          </p:cNvPr>
          <p:cNvSpPr txBox="1"/>
          <p:nvPr/>
        </p:nvSpPr>
        <p:spPr>
          <a:xfrm flipH="1">
            <a:off x="1574924" y="5637026"/>
            <a:ext cx="3137097" cy="584775"/>
          </a:xfrm>
          <a:prstGeom prst="rect">
            <a:avLst/>
          </a:prstGeom>
          <a:noFill/>
        </p:spPr>
        <p:txBody>
          <a:bodyPr wrap="square" rtlCol="0">
            <a:spAutoFit/>
          </a:bodyPr>
          <a:lstStyle/>
          <a:p>
            <a:r>
              <a:rPr lang="nl-BE" sz="3200"/>
              <a:t>AKKOORD</a:t>
            </a:r>
          </a:p>
        </p:txBody>
      </p:sp>
      <p:sp>
        <p:nvSpPr>
          <p:cNvPr id="12" name="Tekstvak 11">
            <a:extLst>
              <a:ext uri="{FF2B5EF4-FFF2-40B4-BE49-F238E27FC236}">
                <a16:creationId xmlns:a16="http://schemas.microsoft.com/office/drawing/2014/main" id="{2E8841C7-40A1-4149-903B-661EF6F29000}"/>
              </a:ext>
            </a:extLst>
          </p:cNvPr>
          <p:cNvSpPr txBox="1"/>
          <p:nvPr/>
        </p:nvSpPr>
        <p:spPr>
          <a:xfrm flipH="1">
            <a:off x="5341289" y="5637027"/>
            <a:ext cx="3372861" cy="584775"/>
          </a:xfrm>
          <a:prstGeom prst="rect">
            <a:avLst/>
          </a:prstGeom>
          <a:noFill/>
        </p:spPr>
        <p:txBody>
          <a:bodyPr wrap="square" rtlCol="0">
            <a:spAutoFit/>
          </a:bodyPr>
          <a:lstStyle/>
          <a:p>
            <a:r>
              <a:rPr lang="nl-BE" sz="3200" b="1" dirty="0"/>
              <a:t>NIET</a:t>
            </a:r>
            <a:r>
              <a:rPr lang="nl-BE" sz="3200" dirty="0"/>
              <a:t> AKKOORD</a:t>
            </a:r>
          </a:p>
        </p:txBody>
      </p:sp>
    </p:spTree>
    <p:extLst>
      <p:ext uri="{BB962C8B-B14F-4D97-AF65-F5344CB8AC3E}">
        <p14:creationId xmlns:p14="http://schemas.microsoft.com/office/powerpoint/2010/main" val="3496630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1569660"/>
          </a:xfrm>
          <a:prstGeom prst="rect">
            <a:avLst/>
          </a:prstGeom>
          <a:noFill/>
        </p:spPr>
        <p:txBody>
          <a:bodyPr wrap="square" rtlCol="0">
            <a:spAutoFit/>
          </a:bodyPr>
          <a:lstStyle/>
          <a:p>
            <a:pPr algn="ctr"/>
            <a:r>
              <a:rPr lang="nl-BE" sz="4800">
                <a:solidFill>
                  <a:srgbClr val="E52B51"/>
                </a:solidFill>
              </a:rPr>
              <a:t>Het is goed wat Anna doet want zij hergebruikt haar afvalolie!</a:t>
            </a:r>
          </a:p>
        </p:txBody>
      </p:sp>
      <p:pic>
        <p:nvPicPr>
          <p:cNvPr id="3" name="Onlinemedia 2" title="Valorlub - BBQ">
            <a:hlinkClick r:id="" action="ppaction://media"/>
            <a:extLst>
              <a:ext uri="{FF2B5EF4-FFF2-40B4-BE49-F238E27FC236}">
                <a16:creationId xmlns:a16="http://schemas.microsoft.com/office/drawing/2014/main" id="{22AB40E8-B1C7-46A9-9444-AB0DF848D032}"/>
              </a:ext>
            </a:extLst>
          </p:cNvPr>
          <p:cNvPicPr>
            <a:picLocks noRot="1" noChangeAspect="1"/>
          </p:cNvPicPr>
          <p:nvPr>
            <a:videoFile r:link="rId1"/>
          </p:nvPr>
        </p:nvPicPr>
        <p:blipFill>
          <a:blip r:embed="rId4"/>
          <a:stretch>
            <a:fillRect/>
          </a:stretch>
        </p:blipFill>
        <p:spPr>
          <a:xfrm>
            <a:off x="483815" y="2096133"/>
            <a:ext cx="8176369" cy="4619648"/>
          </a:xfrm>
          <a:prstGeom prst="rect">
            <a:avLst/>
          </a:prstGeom>
        </p:spPr>
      </p:pic>
    </p:spTree>
    <p:extLst>
      <p:ext uri="{BB962C8B-B14F-4D97-AF65-F5344CB8AC3E}">
        <p14:creationId xmlns:p14="http://schemas.microsoft.com/office/powerpoint/2010/main" val="32255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1200329"/>
          </a:xfrm>
          <a:prstGeom prst="rect">
            <a:avLst/>
          </a:prstGeom>
          <a:noFill/>
        </p:spPr>
        <p:txBody>
          <a:bodyPr wrap="square" rtlCol="0">
            <a:spAutoFit/>
          </a:bodyPr>
          <a:lstStyle/>
          <a:p>
            <a:pPr algn="ctr"/>
            <a:r>
              <a:rPr lang="nl-BE" sz="3600">
                <a:solidFill>
                  <a:srgbClr val="E52B51"/>
                </a:solidFill>
              </a:rPr>
              <a:t>Wat Nicolas doet is OK want als olie opgelost is in water kan het wegspoelen!</a:t>
            </a:r>
          </a:p>
        </p:txBody>
      </p:sp>
      <p:pic>
        <p:nvPicPr>
          <p:cNvPr id="3" name="Onlinemedia 2" title="Valorlub - Bad">
            <a:hlinkClick r:id="" action="ppaction://media"/>
            <a:extLst>
              <a:ext uri="{FF2B5EF4-FFF2-40B4-BE49-F238E27FC236}">
                <a16:creationId xmlns:a16="http://schemas.microsoft.com/office/drawing/2014/main" id="{FE940959-F43D-40FC-848E-DF97C6344FBE}"/>
              </a:ext>
            </a:extLst>
          </p:cNvPr>
          <p:cNvPicPr>
            <a:picLocks noRot="1" noChangeAspect="1"/>
          </p:cNvPicPr>
          <p:nvPr>
            <a:videoFile r:link="rId1"/>
          </p:nvPr>
        </p:nvPicPr>
        <p:blipFill>
          <a:blip r:embed="rId4"/>
          <a:stretch>
            <a:fillRect/>
          </a:stretch>
        </p:blipFill>
        <p:spPr>
          <a:xfrm>
            <a:off x="555397" y="1816250"/>
            <a:ext cx="7991642" cy="4515277"/>
          </a:xfrm>
          <a:prstGeom prst="rect">
            <a:avLst/>
          </a:prstGeom>
        </p:spPr>
      </p:pic>
    </p:spTree>
    <p:extLst>
      <p:ext uri="{BB962C8B-B14F-4D97-AF65-F5344CB8AC3E}">
        <p14:creationId xmlns:p14="http://schemas.microsoft.com/office/powerpoint/2010/main" val="38902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769441"/>
          </a:xfrm>
          <a:prstGeom prst="rect">
            <a:avLst/>
          </a:prstGeom>
          <a:noFill/>
        </p:spPr>
        <p:txBody>
          <a:bodyPr wrap="square" rtlCol="0">
            <a:spAutoFit/>
          </a:bodyPr>
          <a:lstStyle/>
          <a:p>
            <a:r>
              <a:rPr lang="nl-BE" sz="4400">
                <a:solidFill>
                  <a:srgbClr val="E52B51"/>
                </a:solidFill>
              </a:rPr>
              <a:t>Waar gaat het water eigenlijk heen?</a:t>
            </a:r>
          </a:p>
        </p:txBody>
      </p:sp>
      <p:sp>
        <p:nvSpPr>
          <p:cNvPr id="8" name="Tekstvak 7"/>
          <p:cNvSpPr txBox="1"/>
          <p:nvPr/>
        </p:nvSpPr>
        <p:spPr>
          <a:xfrm>
            <a:off x="365050" y="1413290"/>
            <a:ext cx="8437418" cy="4401205"/>
          </a:xfrm>
          <a:prstGeom prst="rect">
            <a:avLst/>
          </a:prstGeom>
          <a:noFill/>
        </p:spPr>
        <p:txBody>
          <a:bodyPr wrap="square" lIns="91440" tIns="45720" rIns="91440" bIns="45720" rtlCol="0" anchor="t">
            <a:spAutoFit/>
          </a:bodyPr>
          <a:lstStyle/>
          <a:p>
            <a:r>
              <a:rPr lang="nl-BE" sz="2800" b="1" dirty="0"/>
              <a:t>Stel: er is een garagist die zijn olie niet laat ophalen, maar in het toilet giet. </a:t>
            </a:r>
          </a:p>
          <a:p>
            <a:endParaRPr lang="nl-BE" sz="2800" b="1" dirty="0"/>
          </a:p>
          <a:p>
            <a:pPr marL="457200" indent="-457200">
              <a:buClr>
                <a:srgbClr val="1895CE"/>
              </a:buClr>
              <a:buBlip>
                <a:blip r:embed="rId3"/>
              </a:buBlip>
            </a:pPr>
            <a:r>
              <a:rPr lang="nl-BE" sz="2800" u="sng" dirty="0"/>
              <a:t>Waar gaat dat water heen?</a:t>
            </a:r>
            <a:endParaRPr lang="nl-BE" sz="2800" u="sng" dirty="0">
              <a:cs typeface="Calibri"/>
            </a:endParaRPr>
          </a:p>
          <a:p>
            <a:r>
              <a:rPr lang="nl-BE" sz="2800" dirty="0">
                <a:sym typeface="Wingdings" panose="05000000000000000000" pitchFamily="2" charset="2"/>
              </a:rPr>
              <a:t> </a:t>
            </a:r>
            <a:r>
              <a:rPr lang="nl-BE" sz="2800" i="1" dirty="0">
                <a:sym typeface="Wingdings" panose="05000000000000000000" pitchFamily="2" charset="2"/>
              </a:rPr>
              <a:t>Een opstart nodig?</a:t>
            </a:r>
            <a:br>
              <a:rPr lang="nl-BE" sz="2800" i="1" dirty="0"/>
            </a:br>
            <a:r>
              <a:rPr lang="nl-BE" sz="2800" i="1" dirty="0">
                <a:sym typeface="Wingdings" panose="05000000000000000000" pitchFamily="2" charset="2"/>
              </a:rPr>
              <a:t>Bekijk De prenten in het verhaal </a:t>
            </a:r>
            <a:r>
              <a:rPr lang="nl-BE" sz="2800" i="1" dirty="0">
                <a:sym typeface="Wingdings" panose="05000000000000000000" pitchFamily="2" charset="2"/>
                <a:hlinkClick r:id="rId4"/>
              </a:rPr>
              <a:t>’Waar ga je heen</a:t>
            </a:r>
            <a:endParaRPr lang="nl-BE" sz="2800" i="1" dirty="0">
              <a:cs typeface="Calibri"/>
              <a:hlinkClick r:id="rId4"/>
            </a:endParaRPr>
          </a:p>
          <a:p>
            <a:r>
              <a:rPr lang="nl-BE" sz="2800" i="1" dirty="0">
                <a:sym typeface="Wingdings" panose="05000000000000000000" pitchFamily="2" charset="2"/>
                <a:hlinkClick r:id="rId4"/>
              </a:rPr>
              <a:t>Drol</a:t>
            </a:r>
            <a:r>
              <a:rPr lang="nl-BE" sz="2800" i="1" dirty="0">
                <a:sym typeface="Wingdings" panose="05000000000000000000" pitchFamily="2" charset="2"/>
              </a:rPr>
              <a:t>’ </a:t>
            </a:r>
            <a:r>
              <a:rPr lang="nl-BE" sz="2800" i="1" dirty="0"/>
              <a:t>van Veldwerk Nederland in opdracht van RIONED</a:t>
            </a:r>
            <a:endParaRPr lang="nl-BE" dirty="0"/>
          </a:p>
          <a:p>
            <a:endParaRPr lang="nl-BE" sz="2800" dirty="0"/>
          </a:p>
          <a:p>
            <a:pPr marL="457200" indent="-457200">
              <a:buClr>
                <a:srgbClr val="1895CE"/>
              </a:buClr>
              <a:buBlip>
                <a:blip r:embed="rId3"/>
              </a:buBlip>
            </a:pPr>
            <a:r>
              <a:rPr lang="nl-BE" sz="2800" u="sng" dirty="0"/>
              <a:t>Waar vormt het een probleem?</a:t>
            </a:r>
          </a:p>
          <a:p>
            <a:endParaRPr lang="nl-BE" sz="2800" dirty="0"/>
          </a:p>
        </p:txBody>
      </p:sp>
      <p:pic>
        <p:nvPicPr>
          <p:cNvPr id="3" name="Picture 2" descr="A blue heart with text&#10;&#10;Description automatically generated">
            <a:extLst>
              <a:ext uri="{FF2B5EF4-FFF2-40B4-BE49-F238E27FC236}">
                <a16:creationId xmlns:a16="http://schemas.microsoft.com/office/drawing/2014/main" id="{FCD9FA5C-A16C-C44F-A604-7DE386C045B9}"/>
              </a:ext>
            </a:extLst>
          </p:cNvPr>
          <p:cNvPicPr>
            <a:picLocks noChangeAspect="1"/>
          </p:cNvPicPr>
          <p:nvPr/>
        </p:nvPicPr>
        <p:blipFill>
          <a:blip r:embed="rId5"/>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2155089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65050" y="2644170"/>
            <a:ext cx="8437418" cy="1569660"/>
          </a:xfrm>
          <a:prstGeom prst="rect">
            <a:avLst/>
          </a:prstGeom>
          <a:noFill/>
        </p:spPr>
        <p:txBody>
          <a:bodyPr wrap="square" rtlCol="0">
            <a:spAutoFit/>
          </a:bodyPr>
          <a:lstStyle/>
          <a:p>
            <a:pPr algn="ctr"/>
            <a:r>
              <a:rPr lang="nl-BE" sz="4800">
                <a:solidFill>
                  <a:srgbClr val="E52B51"/>
                </a:solidFill>
              </a:rPr>
              <a:t>Je mag allemaal terug gaan zitten voor de laatste vraag</a:t>
            </a:r>
          </a:p>
        </p:txBody>
      </p:sp>
    </p:spTree>
    <p:extLst>
      <p:ext uri="{BB962C8B-B14F-4D97-AF65-F5344CB8AC3E}">
        <p14:creationId xmlns:p14="http://schemas.microsoft.com/office/powerpoint/2010/main" val="2721379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cxnSp>
        <p:nvCxnSpPr>
          <p:cNvPr id="23" name="Connecteur droit 22"/>
          <p:cNvCxnSpPr/>
          <p:nvPr/>
        </p:nvCxnSpPr>
        <p:spPr>
          <a:xfrm flipV="1">
            <a:off x="7604912" y="6579195"/>
            <a:ext cx="0" cy="290909"/>
          </a:xfrm>
          <a:prstGeom prst="line">
            <a:avLst/>
          </a:prstGeom>
          <a:ln w="57150" cmpd="sng">
            <a:solidFill>
              <a:srgbClr val="E52B51"/>
            </a:solidFill>
          </a:ln>
          <a:effectLst/>
        </p:spPr>
        <p:style>
          <a:lnRef idx="2">
            <a:schemeClr val="accent1"/>
          </a:lnRef>
          <a:fillRef idx="0">
            <a:schemeClr val="accent1"/>
          </a:fillRef>
          <a:effectRef idx="1">
            <a:schemeClr val="accent1"/>
          </a:effectRef>
          <a:fontRef idx="minor">
            <a:schemeClr val="tx1"/>
          </a:fontRef>
        </p:style>
      </p:cxnSp>
      <p:pic>
        <p:nvPicPr>
          <p:cNvPr id="10" name="Image 82"/>
          <p:cNvPicPr>
            <a:picLocks noChangeAspect="1"/>
          </p:cNvPicPr>
          <p:nvPr/>
        </p:nvPicPr>
        <p:blipFill>
          <a:blip r:embed="rId3"/>
          <a:stretch>
            <a:fillRect/>
          </a:stretch>
        </p:blipFill>
        <p:spPr>
          <a:xfrm>
            <a:off x="7908787" y="5628401"/>
            <a:ext cx="1009335" cy="1036800"/>
          </a:xfrm>
          <a:prstGeom prst="rect">
            <a:avLst/>
          </a:prstGeom>
        </p:spPr>
      </p:pic>
      <p:sp>
        <p:nvSpPr>
          <p:cNvPr id="2" name="Tekstvak 1"/>
          <p:cNvSpPr txBox="1"/>
          <p:nvPr/>
        </p:nvSpPr>
        <p:spPr>
          <a:xfrm>
            <a:off x="332509" y="526473"/>
            <a:ext cx="8437418" cy="707886"/>
          </a:xfrm>
          <a:prstGeom prst="rect">
            <a:avLst/>
          </a:prstGeom>
          <a:noFill/>
        </p:spPr>
        <p:txBody>
          <a:bodyPr wrap="square" rtlCol="0">
            <a:spAutoFit/>
          </a:bodyPr>
          <a:lstStyle/>
          <a:p>
            <a:r>
              <a:rPr lang="nl-BE" sz="4000">
                <a:solidFill>
                  <a:srgbClr val="E52B51"/>
                </a:solidFill>
              </a:rPr>
              <a:t>Het belang van circulaire economie…</a:t>
            </a:r>
          </a:p>
        </p:txBody>
      </p:sp>
      <p:pic>
        <p:nvPicPr>
          <p:cNvPr id="4" name="Afbeelding 3">
            <a:extLst>
              <a:ext uri="{FF2B5EF4-FFF2-40B4-BE49-F238E27FC236}">
                <a16:creationId xmlns:a16="http://schemas.microsoft.com/office/drawing/2014/main" id="{43B12927-34EB-48F1-B82B-8E241C443AA8}"/>
              </a:ext>
            </a:extLst>
          </p:cNvPr>
          <p:cNvPicPr>
            <a:picLocks noChangeAspect="1"/>
          </p:cNvPicPr>
          <p:nvPr/>
        </p:nvPicPr>
        <p:blipFill>
          <a:blip r:embed="rId4"/>
          <a:srcRect/>
          <a:stretch/>
        </p:blipFill>
        <p:spPr>
          <a:xfrm>
            <a:off x="0" y="1234679"/>
            <a:ext cx="5303216" cy="3534097"/>
          </a:xfrm>
          <a:prstGeom prst="rect">
            <a:avLst/>
          </a:prstGeom>
        </p:spPr>
      </p:pic>
      <p:pic>
        <p:nvPicPr>
          <p:cNvPr id="6" name="Afbeelding 5">
            <a:extLst>
              <a:ext uri="{FF2B5EF4-FFF2-40B4-BE49-F238E27FC236}">
                <a16:creationId xmlns:a16="http://schemas.microsoft.com/office/drawing/2014/main" id="{0C367557-29ED-4076-8854-B3E4817B6ACF}"/>
              </a:ext>
            </a:extLst>
          </p:cNvPr>
          <p:cNvPicPr>
            <a:picLocks noChangeAspect="1"/>
          </p:cNvPicPr>
          <p:nvPr/>
        </p:nvPicPr>
        <p:blipFill>
          <a:blip r:embed="rId5"/>
          <a:stretch>
            <a:fillRect/>
          </a:stretch>
        </p:blipFill>
        <p:spPr>
          <a:xfrm>
            <a:off x="3681119" y="4228274"/>
            <a:ext cx="5486400" cy="2743200"/>
          </a:xfrm>
          <a:prstGeom prst="rect">
            <a:avLst/>
          </a:prstGeom>
        </p:spPr>
      </p:pic>
      <p:sp>
        <p:nvSpPr>
          <p:cNvPr id="12" name="Tekstvak 11">
            <a:extLst>
              <a:ext uri="{FF2B5EF4-FFF2-40B4-BE49-F238E27FC236}">
                <a16:creationId xmlns:a16="http://schemas.microsoft.com/office/drawing/2014/main" id="{B47A7879-AB47-481B-AF8C-379817BD90BF}"/>
              </a:ext>
            </a:extLst>
          </p:cNvPr>
          <p:cNvSpPr txBox="1"/>
          <p:nvPr/>
        </p:nvSpPr>
        <p:spPr>
          <a:xfrm>
            <a:off x="5585657" y="1404679"/>
            <a:ext cx="3558343" cy="1754326"/>
          </a:xfrm>
          <a:prstGeom prst="rect">
            <a:avLst/>
          </a:prstGeom>
          <a:noFill/>
        </p:spPr>
        <p:txBody>
          <a:bodyPr wrap="square" lIns="91440" tIns="45720" rIns="91440" bIns="45720" anchor="t">
            <a:spAutoFit/>
          </a:bodyPr>
          <a:lstStyle/>
          <a:p>
            <a:r>
              <a:rPr lang="nl-BE" sz="3600" dirty="0">
                <a:solidFill>
                  <a:srgbClr val="E52B51"/>
                </a:solidFill>
              </a:rPr>
              <a:t>Zoek de</a:t>
            </a:r>
          </a:p>
          <a:p>
            <a:r>
              <a:rPr lang="nl-BE" sz="3600" dirty="0">
                <a:solidFill>
                  <a:srgbClr val="E52B51"/>
                </a:solidFill>
              </a:rPr>
              <a:t>verschillen en argumenteer</a:t>
            </a:r>
            <a:endParaRPr lang="nl-BE" sz="3600" dirty="0">
              <a:solidFill>
                <a:srgbClr val="E52B51"/>
              </a:solidFill>
              <a:cs typeface="Calibri"/>
            </a:endParaRPr>
          </a:p>
        </p:txBody>
      </p:sp>
      <p:sp>
        <p:nvSpPr>
          <p:cNvPr id="11" name="Tekstvak 10">
            <a:extLst>
              <a:ext uri="{FF2B5EF4-FFF2-40B4-BE49-F238E27FC236}">
                <a16:creationId xmlns:a16="http://schemas.microsoft.com/office/drawing/2014/main" id="{1E999226-AAA0-44F7-BE00-285F9FD0AA88}"/>
              </a:ext>
            </a:extLst>
          </p:cNvPr>
          <p:cNvSpPr txBox="1"/>
          <p:nvPr/>
        </p:nvSpPr>
        <p:spPr>
          <a:xfrm flipH="1">
            <a:off x="146989" y="5014061"/>
            <a:ext cx="3284733" cy="954107"/>
          </a:xfrm>
          <a:prstGeom prst="rect">
            <a:avLst/>
          </a:prstGeom>
          <a:noFill/>
        </p:spPr>
        <p:txBody>
          <a:bodyPr wrap="square" lIns="91440" tIns="45720" rIns="91440" bIns="45720" rtlCol="0" anchor="t">
            <a:spAutoFit/>
          </a:bodyPr>
          <a:lstStyle/>
          <a:p>
            <a:r>
              <a:rPr lang="nl-BE" sz="2800" i="1"/>
              <a:t>E-waste dump</a:t>
            </a:r>
            <a:r>
              <a:rPr lang="nl-BE" sz="2800"/>
              <a:t> in Ghana</a:t>
            </a:r>
          </a:p>
        </p:txBody>
      </p:sp>
      <p:sp>
        <p:nvSpPr>
          <p:cNvPr id="13" name="Tekstvak 12">
            <a:extLst>
              <a:ext uri="{FF2B5EF4-FFF2-40B4-BE49-F238E27FC236}">
                <a16:creationId xmlns:a16="http://schemas.microsoft.com/office/drawing/2014/main" id="{8913C741-98AB-4A49-A577-40A7528F0965}"/>
              </a:ext>
            </a:extLst>
          </p:cNvPr>
          <p:cNvSpPr txBox="1"/>
          <p:nvPr/>
        </p:nvSpPr>
        <p:spPr>
          <a:xfrm flipH="1">
            <a:off x="7243882" y="3608340"/>
            <a:ext cx="1900118" cy="523220"/>
          </a:xfrm>
          <a:prstGeom prst="rect">
            <a:avLst/>
          </a:prstGeom>
          <a:noFill/>
        </p:spPr>
        <p:txBody>
          <a:bodyPr wrap="square" lIns="91440" tIns="45720" rIns="91440" bIns="45720" rtlCol="0" anchor="t">
            <a:spAutoFit/>
          </a:bodyPr>
          <a:lstStyle/>
          <a:p>
            <a:r>
              <a:rPr lang="nl-BE" sz="2800" i="1" err="1"/>
              <a:t>Repair</a:t>
            </a:r>
            <a:r>
              <a:rPr lang="nl-BE" sz="2800" i="1"/>
              <a:t> café</a:t>
            </a:r>
            <a:endParaRPr lang="nl-BE" sz="2800" i="1">
              <a:cs typeface="Calibri"/>
            </a:endParaRPr>
          </a:p>
        </p:txBody>
      </p:sp>
    </p:spTree>
    <p:extLst>
      <p:ext uri="{BB962C8B-B14F-4D97-AF65-F5344CB8AC3E}">
        <p14:creationId xmlns:p14="http://schemas.microsoft.com/office/powerpoint/2010/main" val="920747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65050" y="605751"/>
            <a:ext cx="8437418" cy="1631216"/>
          </a:xfrm>
          <a:prstGeom prst="rect">
            <a:avLst/>
          </a:prstGeom>
          <a:noFill/>
        </p:spPr>
        <p:txBody>
          <a:bodyPr wrap="square" rtlCol="0">
            <a:spAutoFit/>
          </a:bodyPr>
          <a:lstStyle/>
          <a:p>
            <a:pPr algn="ctr"/>
            <a:r>
              <a:rPr lang="nl-BE" sz="5000">
                <a:solidFill>
                  <a:srgbClr val="E52B51"/>
                </a:solidFill>
              </a:rPr>
              <a:t>Kunnen we afvalolie herstellen zoals in het </a:t>
            </a:r>
            <a:r>
              <a:rPr lang="nl-BE" sz="5000" err="1">
                <a:solidFill>
                  <a:srgbClr val="E52B51"/>
                </a:solidFill>
              </a:rPr>
              <a:t>repair</a:t>
            </a:r>
            <a:r>
              <a:rPr lang="nl-BE" sz="5000">
                <a:solidFill>
                  <a:srgbClr val="E52B51"/>
                </a:solidFill>
              </a:rPr>
              <a:t> café?</a:t>
            </a:r>
          </a:p>
        </p:txBody>
      </p:sp>
      <p:sp>
        <p:nvSpPr>
          <p:cNvPr id="7" name="Tekstvak 6">
            <a:extLst>
              <a:ext uri="{FF2B5EF4-FFF2-40B4-BE49-F238E27FC236}">
                <a16:creationId xmlns:a16="http://schemas.microsoft.com/office/drawing/2014/main" id="{72AE8EFF-B5C5-4687-A371-0E160C57E8A1}"/>
              </a:ext>
            </a:extLst>
          </p:cNvPr>
          <p:cNvSpPr txBox="1"/>
          <p:nvPr/>
        </p:nvSpPr>
        <p:spPr>
          <a:xfrm>
            <a:off x="1788441" y="4700251"/>
            <a:ext cx="5472234" cy="1446550"/>
          </a:xfrm>
          <a:prstGeom prst="rect">
            <a:avLst/>
          </a:prstGeom>
          <a:noFill/>
        </p:spPr>
        <p:txBody>
          <a:bodyPr wrap="square" rtlCol="0">
            <a:spAutoFit/>
          </a:bodyPr>
          <a:lstStyle/>
          <a:p>
            <a:pPr algn="ctr"/>
            <a:r>
              <a:rPr lang="nl-BE" sz="4400" b="1" dirty="0"/>
              <a:t>Neen, dus de beste oplossing is recycleren</a:t>
            </a:r>
          </a:p>
        </p:txBody>
      </p:sp>
      <p:pic>
        <p:nvPicPr>
          <p:cNvPr id="3" name="Afbeelding 2" descr="Afbeelding met cirkel, schermopname, Elektrisch blauw, Kleurrijkheid&#10;&#10;Automatisch gegenereerde beschrijving">
            <a:extLst>
              <a:ext uri="{FF2B5EF4-FFF2-40B4-BE49-F238E27FC236}">
                <a16:creationId xmlns:a16="http://schemas.microsoft.com/office/drawing/2014/main" id="{15B6B33D-0D2D-C69E-F43A-74BE477B3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76" t="29983" r="10399" b="31805"/>
          <a:stretch/>
        </p:blipFill>
        <p:spPr bwMode="auto">
          <a:xfrm>
            <a:off x="130995" y="2236967"/>
            <a:ext cx="8787127" cy="2384066"/>
          </a:xfrm>
          <a:prstGeom prst="rect">
            <a:avLst/>
          </a:prstGeom>
          <a:ln>
            <a:noFill/>
          </a:ln>
          <a:extLst>
            <a:ext uri="{53640926-AAD7-44D8-BBD7-CCE9431645EC}">
              <a14:shadowObscured xmlns:a14="http://schemas.microsoft.com/office/drawing/2010/main"/>
            </a:ext>
          </a:extLst>
        </p:spPr>
      </p:pic>
      <p:pic>
        <p:nvPicPr>
          <p:cNvPr id="4" name="Picture 2" descr="A blue heart with text&#10;&#10;Description automatically generated">
            <a:extLst>
              <a:ext uri="{FF2B5EF4-FFF2-40B4-BE49-F238E27FC236}">
                <a16:creationId xmlns:a16="http://schemas.microsoft.com/office/drawing/2014/main" id="{1466E6F6-FC94-FF52-61CE-04659913F376}"/>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4284857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706582" y="170410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Oliepeil </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pic>
        <p:nvPicPr>
          <p:cNvPr id="3" name="Afbeelding 2" descr="Afbeelding met Lettertype, Graphics, logo, tekst&#10;&#10;Automatisch gegenereerde beschrijving">
            <a:extLst>
              <a:ext uri="{FF2B5EF4-FFF2-40B4-BE49-F238E27FC236}">
                <a16:creationId xmlns:a16="http://schemas.microsoft.com/office/drawing/2014/main" id="{FC22B594-2D8C-E70C-7978-D63FA152A207}"/>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2572479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algn="ctr"/>
            <a:r>
              <a:rPr lang="nl-BE" sz="4800" dirty="0">
                <a:solidFill>
                  <a:srgbClr val="AFCA15"/>
                </a:solidFill>
              </a:rPr>
              <a:t>Wat doet Max nu?</a:t>
            </a:r>
          </a:p>
        </p:txBody>
      </p:sp>
      <p:pic>
        <p:nvPicPr>
          <p:cNvPr id="3" name="Picture 2" descr="A blue heart with text&#10;&#10;Description automatically generated">
            <a:extLst>
              <a:ext uri="{FF2B5EF4-FFF2-40B4-BE49-F238E27FC236}">
                <a16:creationId xmlns:a16="http://schemas.microsoft.com/office/drawing/2014/main" id="{5362E3DF-8699-18DD-60EB-EFCDDBCF60EF}"/>
              </a:ext>
            </a:extLst>
          </p:cNvPr>
          <p:cNvPicPr>
            <a:picLocks noChangeAspect="1"/>
          </p:cNvPicPr>
          <p:nvPr/>
        </p:nvPicPr>
        <p:blipFill>
          <a:blip r:embed="rId3"/>
          <a:stretch>
            <a:fillRect/>
          </a:stretch>
        </p:blipFill>
        <p:spPr>
          <a:xfrm>
            <a:off x="7610663" y="5896563"/>
            <a:ext cx="1556856" cy="961437"/>
          </a:xfrm>
          <a:prstGeom prst="rect">
            <a:avLst/>
          </a:prstGeom>
        </p:spPr>
      </p:pic>
      <p:pic>
        <p:nvPicPr>
          <p:cNvPr id="6" name="Afbeelding 5" descr="Afbeelding met gebouw, kleding, schoeisel, grond&#10;&#10;Automatisch gegenereerde beschrijving">
            <a:extLst>
              <a:ext uri="{FF2B5EF4-FFF2-40B4-BE49-F238E27FC236}">
                <a16:creationId xmlns:a16="http://schemas.microsoft.com/office/drawing/2014/main" id="{40CF1568-208F-2C64-3521-E76BA7B50C28}"/>
              </a:ext>
            </a:extLst>
          </p:cNvPr>
          <p:cNvPicPr>
            <a:picLocks noChangeAspect="1"/>
          </p:cNvPicPr>
          <p:nvPr/>
        </p:nvPicPr>
        <p:blipFill>
          <a:blip r:embed="rId4"/>
          <a:stretch>
            <a:fillRect/>
          </a:stretch>
        </p:blipFill>
        <p:spPr>
          <a:xfrm>
            <a:off x="770266" y="1335453"/>
            <a:ext cx="7561903" cy="5041828"/>
          </a:xfrm>
          <a:prstGeom prst="rect">
            <a:avLst/>
          </a:prstGeom>
        </p:spPr>
      </p:pic>
    </p:spTree>
    <p:extLst>
      <p:ext uri="{BB962C8B-B14F-4D97-AF65-F5344CB8AC3E}">
        <p14:creationId xmlns:p14="http://schemas.microsoft.com/office/powerpoint/2010/main" val="221596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1895C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1895CE"/>
                </a:solidFill>
              </a:rPr>
              <a:t>In deze les</a:t>
            </a:r>
          </a:p>
        </p:txBody>
      </p:sp>
      <p:sp>
        <p:nvSpPr>
          <p:cNvPr id="8" name="Tekstvak 7"/>
          <p:cNvSpPr txBox="1"/>
          <p:nvPr/>
        </p:nvSpPr>
        <p:spPr>
          <a:xfrm>
            <a:off x="365050" y="1378121"/>
            <a:ext cx="8437418" cy="3970318"/>
          </a:xfrm>
          <a:prstGeom prst="rect">
            <a:avLst/>
          </a:prstGeom>
          <a:noFill/>
        </p:spPr>
        <p:txBody>
          <a:bodyPr wrap="square" lIns="91440" tIns="45720" rIns="91440" bIns="45720" rtlCol="0" anchor="t">
            <a:spAutoFit/>
          </a:bodyPr>
          <a:lstStyle/>
          <a:p>
            <a:endParaRPr lang="nl-BE" sz="2800"/>
          </a:p>
          <a:p>
            <a:pPr marL="457200" indent="-457200">
              <a:buClr>
                <a:srgbClr val="1895CE"/>
              </a:buClr>
              <a:buBlip>
                <a:blip r:embed="rId3"/>
              </a:buBlip>
            </a:pPr>
            <a:r>
              <a:rPr lang="nl-BE" sz="3200" dirty="0"/>
              <a:t>Wat doe je met afvalolie als bedrijf/school?</a:t>
            </a:r>
            <a:endParaRPr lang="nl-BE" sz="3200" dirty="0">
              <a:cs typeface="Calibri"/>
            </a:endParaRPr>
          </a:p>
          <a:p>
            <a:pPr lvl="1">
              <a:buClr>
                <a:srgbClr val="1895CE"/>
              </a:buClr>
            </a:pPr>
            <a:endParaRPr lang="nl-BE" sz="3200"/>
          </a:p>
          <a:p>
            <a:pPr lvl="1">
              <a:buClr>
                <a:srgbClr val="1895CE"/>
              </a:buClr>
            </a:pPr>
            <a:endParaRPr lang="nl-BE" sz="3200"/>
          </a:p>
          <a:p>
            <a:pPr marL="457200" indent="-457200">
              <a:buClr>
                <a:srgbClr val="1895CE"/>
              </a:buClr>
              <a:buBlip>
                <a:blip r:embed="rId3"/>
              </a:buBlip>
            </a:pPr>
            <a:r>
              <a:rPr lang="nl-BE" sz="3200" dirty="0"/>
              <a:t>Hoe krijg je een premie voor correct beheer?</a:t>
            </a:r>
          </a:p>
          <a:p>
            <a:pPr marL="457200" indent="-457200">
              <a:buClr>
                <a:srgbClr val="1895CE"/>
              </a:buClr>
              <a:buBlip>
                <a:blip r:embed="rId3"/>
              </a:buBlip>
            </a:pPr>
            <a:endParaRPr lang="nl-BE" sz="3200"/>
          </a:p>
          <a:p>
            <a:pPr marL="457200" indent="-457200">
              <a:buClr>
                <a:srgbClr val="1895CE"/>
              </a:buClr>
              <a:buBlip>
                <a:blip r:embed="rId3"/>
              </a:buBlip>
            </a:pPr>
            <a:endParaRPr lang="nl-BE" sz="3200"/>
          </a:p>
          <a:p>
            <a:pPr marL="457200" indent="-457200">
              <a:buClr>
                <a:srgbClr val="1895CE"/>
              </a:buClr>
              <a:buBlip>
                <a:blip r:embed="rId3"/>
              </a:buBlip>
            </a:pPr>
            <a:r>
              <a:rPr lang="nl-BE" sz="3200" dirty="0"/>
              <a:t>Het belang van correct beheer.</a:t>
            </a:r>
            <a:endParaRPr lang="nl-BE" sz="3200" dirty="0">
              <a:cs typeface="Calibri"/>
            </a:endParaRPr>
          </a:p>
        </p:txBody>
      </p:sp>
      <p:pic>
        <p:nvPicPr>
          <p:cNvPr id="3" name="Picture 2" descr="A blue heart with text&#10;&#10;Description automatically generated">
            <a:extLst>
              <a:ext uri="{FF2B5EF4-FFF2-40B4-BE49-F238E27FC236}">
                <a16:creationId xmlns:a16="http://schemas.microsoft.com/office/drawing/2014/main" id="{6B498200-AFE3-E372-AFCA-EF4929EEF114}"/>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2267827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706582" y="170410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Raad het oliepeil! </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pic>
        <p:nvPicPr>
          <p:cNvPr id="3" name="Afbeelding 2" descr="Afbeelding met Lettertype, Graphics, logo, tekst&#10;&#10;Automatisch gegenereerde beschrijving">
            <a:extLst>
              <a:ext uri="{FF2B5EF4-FFF2-40B4-BE49-F238E27FC236}">
                <a16:creationId xmlns:a16="http://schemas.microsoft.com/office/drawing/2014/main" id="{E3A87FAD-606E-4223-33EC-5ACEADB19DDA}"/>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3314742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Oldtimer</a:t>
            </a:r>
            <a:endParaRPr kumimoji="0" lang="nl-BE" sz="4800" b="0" i="0" u="none" strike="noStrike" kern="1200" cap="none" spc="0" normalizeH="0" baseline="0" noProof="0" dirty="0">
              <a:ln>
                <a:noFill/>
              </a:ln>
              <a:solidFill>
                <a:srgbClr val="AFCA15"/>
              </a:solidFill>
              <a:effectLst/>
              <a:uLnTx/>
              <a:uFillTx/>
              <a:latin typeface="Calibri"/>
              <a:ea typeface="+mn-ea"/>
              <a:cs typeface="+mn-cs"/>
            </a:endParaRPr>
          </a:p>
        </p:txBody>
      </p:sp>
      <p:pic>
        <p:nvPicPr>
          <p:cNvPr id="5" name="Afbeelding 4" descr="Afbeelding met voertuig, Landvoertuig, wiel, buitenshuis&#10;&#10;Automatisch gegenereerde beschrijving">
            <a:extLst>
              <a:ext uri="{FF2B5EF4-FFF2-40B4-BE49-F238E27FC236}">
                <a16:creationId xmlns:a16="http://schemas.microsoft.com/office/drawing/2014/main" id="{80DA507D-BD1D-9FD9-6ED5-F196ED06BF30}"/>
              </a:ext>
            </a:extLst>
          </p:cNvPr>
          <p:cNvPicPr>
            <a:picLocks noChangeAspect="1"/>
          </p:cNvPicPr>
          <p:nvPr/>
        </p:nvPicPr>
        <p:blipFill>
          <a:blip r:embed="rId3"/>
          <a:stretch>
            <a:fillRect/>
          </a:stretch>
        </p:blipFill>
        <p:spPr>
          <a:xfrm>
            <a:off x="1388353" y="1357470"/>
            <a:ext cx="6216559" cy="4144373"/>
          </a:xfrm>
          <a:prstGeom prst="rect">
            <a:avLst/>
          </a:prstGeom>
        </p:spPr>
      </p:pic>
      <p:pic>
        <p:nvPicPr>
          <p:cNvPr id="3" name="Picture 2" descr="A blue heart with text&#10;&#10;Description automatically generated">
            <a:extLst>
              <a:ext uri="{FF2B5EF4-FFF2-40B4-BE49-F238E27FC236}">
                <a16:creationId xmlns:a16="http://schemas.microsoft.com/office/drawing/2014/main" id="{7BAC0847-6BD6-B87D-FE35-1240D61EA2E3}"/>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769406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Oldtimer</a:t>
            </a:r>
          </a:p>
        </p:txBody>
      </p:sp>
      <p:sp>
        <p:nvSpPr>
          <p:cNvPr id="8" name="Tekstvak 7"/>
          <p:cNvSpPr txBox="1"/>
          <p:nvPr/>
        </p:nvSpPr>
        <p:spPr>
          <a:xfrm>
            <a:off x="365050" y="1378121"/>
            <a:ext cx="8437418" cy="2246769"/>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Oliepeil: laag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Uitleg: oude voertuigen, zoals de Volkswagen Kever, hebben over het algemeen kleinere motoren dan moderne auto's, dus ze hebben doorgaans minder olie nodig. </a:t>
            </a:r>
          </a:p>
        </p:txBody>
      </p:sp>
      <p:pic>
        <p:nvPicPr>
          <p:cNvPr id="3" name="Picture 2" descr="A blue heart with text&#10;&#10;Description automatically generated">
            <a:extLst>
              <a:ext uri="{FF2B5EF4-FFF2-40B4-BE49-F238E27FC236}">
                <a16:creationId xmlns:a16="http://schemas.microsoft.com/office/drawing/2014/main" id="{A53895A0-5E79-443F-F9C9-E088B6A80CFA}"/>
              </a:ext>
            </a:extLst>
          </p:cNvPr>
          <p:cNvPicPr>
            <a:picLocks noChangeAspect="1"/>
          </p:cNvPicPr>
          <p:nvPr/>
        </p:nvPicPr>
        <p:blipFill>
          <a:blip r:embed="rId3"/>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4081521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Fiat Panda</a:t>
            </a:r>
          </a:p>
        </p:txBody>
      </p:sp>
      <p:pic>
        <p:nvPicPr>
          <p:cNvPr id="1026" name="Picture 2" descr="Fiat Panda Review (2020) | Parkers">
            <a:extLst>
              <a:ext uri="{FF2B5EF4-FFF2-40B4-BE49-F238E27FC236}">
                <a16:creationId xmlns:a16="http://schemas.microsoft.com/office/drawing/2014/main" id="{9D1A6829-8D3B-25E3-34E1-07739FE57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602" y="1603825"/>
            <a:ext cx="6480313" cy="43202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heart with text&#10;&#10;Description automatically generated">
            <a:extLst>
              <a:ext uri="{FF2B5EF4-FFF2-40B4-BE49-F238E27FC236}">
                <a16:creationId xmlns:a16="http://schemas.microsoft.com/office/drawing/2014/main" id="{4CF7DE33-41FD-F895-4199-AE67FEC1925C}"/>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3267742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713728A4-4B31-602E-BDA3-216821920344}"/>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2624953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9600" b="1"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4EB3E1C0-5042-CEC3-F536-F7290A0097CA}"/>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373243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Fiat Panda</a:t>
            </a:r>
          </a:p>
        </p:txBody>
      </p:sp>
      <p:sp>
        <p:nvSpPr>
          <p:cNvPr id="8" name="Tekstvak 7"/>
          <p:cNvSpPr txBox="1"/>
          <p:nvPr/>
        </p:nvSpPr>
        <p:spPr>
          <a:xfrm>
            <a:off x="365050" y="1378121"/>
            <a:ext cx="8437418" cy="3108543"/>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Oliepeil: gemiddeld</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Uitleg: de Fiat Panda is een compacte stadsauto met een gemiddeld oliepeil, vanwege hun kleine, efficiënte motoren die minder olie nodig hebben voor goede prestaties. Ze zijn ontworpen met brandstofefficiëntie en verminderd olieverbruik in gedachten.</a:t>
            </a:r>
          </a:p>
        </p:txBody>
      </p:sp>
      <p:pic>
        <p:nvPicPr>
          <p:cNvPr id="3" name="Picture 2" descr="A blue heart with text&#10;&#10;Description automatically generated">
            <a:extLst>
              <a:ext uri="{FF2B5EF4-FFF2-40B4-BE49-F238E27FC236}">
                <a16:creationId xmlns:a16="http://schemas.microsoft.com/office/drawing/2014/main" id="{4526E22D-90B4-F1FF-D2E0-2FB180D8CAD4}"/>
              </a:ext>
            </a:extLst>
          </p:cNvPr>
          <p:cNvPicPr>
            <a:picLocks noChangeAspect="1"/>
          </p:cNvPicPr>
          <p:nvPr/>
        </p:nvPicPr>
        <p:blipFill>
          <a:blip r:embed="rId3"/>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3794102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Porsche 911</a:t>
            </a:r>
          </a:p>
        </p:txBody>
      </p:sp>
      <p:pic>
        <p:nvPicPr>
          <p:cNvPr id="5" name="Afbeelding 4">
            <a:extLst>
              <a:ext uri="{FF2B5EF4-FFF2-40B4-BE49-F238E27FC236}">
                <a16:creationId xmlns:a16="http://schemas.microsoft.com/office/drawing/2014/main" id="{4E63F277-00BF-AD90-5667-2535BC51FFBE}"/>
              </a:ext>
            </a:extLst>
          </p:cNvPr>
          <p:cNvPicPr>
            <a:picLocks noChangeAspect="1"/>
          </p:cNvPicPr>
          <p:nvPr/>
        </p:nvPicPr>
        <p:blipFill>
          <a:blip r:embed="rId3"/>
          <a:stretch>
            <a:fillRect/>
          </a:stretch>
        </p:blipFill>
        <p:spPr>
          <a:xfrm>
            <a:off x="2073671" y="1520999"/>
            <a:ext cx="4955094" cy="4438602"/>
          </a:xfrm>
          <a:prstGeom prst="rect">
            <a:avLst/>
          </a:prstGeom>
        </p:spPr>
      </p:pic>
      <p:pic>
        <p:nvPicPr>
          <p:cNvPr id="3" name="Picture 2" descr="A blue heart with text&#10;&#10;Description automatically generated">
            <a:extLst>
              <a:ext uri="{FF2B5EF4-FFF2-40B4-BE49-F238E27FC236}">
                <a16:creationId xmlns:a16="http://schemas.microsoft.com/office/drawing/2014/main" id="{B021DEF0-1584-6412-BF89-869424EACB78}"/>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1913189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98184D42-C613-5090-6DE7-58F9B6CE2815}"/>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2035876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9600" b="1"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78BF9A61-1561-CD69-76FB-A2BC1C8310EB}"/>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238556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3DCD2EC9-62C0-5BD8-0C54-D6D4A0048909}"/>
              </a:ext>
            </a:extLst>
          </p:cNvPr>
          <p:cNvSpPr/>
          <p:nvPr/>
        </p:nvSpPr>
        <p:spPr>
          <a:xfrm>
            <a:off x="853807" y="532575"/>
            <a:ext cx="7436385" cy="12381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nl-BE" sz="1050" b="1" dirty="0">
                <a:effectLst/>
                <a:latin typeface="Arial Black" panose="020B0A04020102020204" pitchFamily="34" charset="0"/>
                <a:ea typeface="Calibri" panose="020F0502020204030204" pitchFamily="34" charset="0"/>
                <a:cs typeface="Times New Roman" panose="02020603050405020304" pitchFamily="18" charset="0"/>
              </a:rPr>
              <a:t>CENTRALE VRAAG: </a:t>
            </a:r>
            <a:endParaRPr lang="nl-BE"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nl-BE" sz="1400" b="1" dirty="0">
                <a:effectLst/>
                <a:ea typeface="Calibri" panose="020F0502020204030204" pitchFamily="34" charset="0"/>
                <a:cs typeface="Times New Roman" panose="02020603050405020304" pitchFamily="18" charset="0"/>
              </a:rPr>
              <a:t>Wat doe je als bedrijf, organisatie of school wanneer je als bijproduct van je activiteiten afvalolie hebt, bijvoorbeeld door landbouwmachines, automechaniek, …?</a:t>
            </a:r>
            <a:endParaRPr lang="nl-BE" sz="1400" dirty="0">
              <a:effectLst/>
              <a:ea typeface="Calibri" panose="020F0502020204030204" pitchFamily="34" charset="0"/>
              <a:cs typeface="Times New Roman" panose="02020603050405020304" pitchFamily="18" charset="0"/>
            </a:endParaRPr>
          </a:p>
        </p:txBody>
      </p:sp>
      <p:sp>
        <p:nvSpPr>
          <p:cNvPr id="6" name="Rechthoek: afgeronde hoeken 5">
            <a:extLst>
              <a:ext uri="{FF2B5EF4-FFF2-40B4-BE49-F238E27FC236}">
                <a16:creationId xmlns:a16="http://schemas.microsoft.com/office/drawing/2014/main" id="{F9624A73-F95A-E859-D345-4C3FB6B05BD0}"/>
              </a:ext>
            </a:extLst>
          </p:cNvPr>
          <p:cNvSpPr/>
          <p:nvPr/>
        </p:nvSpPr>
        <p:spPr>
          <a:xfrm>
            <a:off x="853807" y="1890233"/>
            <a:ext cx="3597007" cy="541019"/>
          </a:xfrm>
          <a:prstGeom prst="roundRect">
            <a:avLst/>
          </a:prstGeom>
          <a:solidFill>
            <a:srgbClr val="5CA8E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nl-NL" sz="1100" b="1" kern="120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SLECHT BEHEER</a:t>
            </a:r>
            <a:endParaRPr lang="nl-BE" sz="1100">
              <a:effectLst/>
              <a:ea typeface="Calibri" panose="020F0502020204030204" pitchFamily="34" charset="0"/>
              <a:cs typeface="Times New Roman" panose="02020603050405020304" pitchFamily="18" charset="0"/>
            </a:endParaRPr>
          </a:p>
        </p:txBody>
      </p:sp>
      <p:sp>
        <p:nvSpPr>
          <p:cNvPr id="7" name="Rechthoek: afgeronde hoeken 6">
            <a:extLst>
              <a:ext uri="{FF2B5EF4-FFF2-40B4-BE49-F238E27FC236}">
                <a16:creationId xmlns:a16="http://schemas.microsoft.com/office/drawing/2014/main" id="{5AAEF009-69FC-561C-CAB6-06A935776E1E}"/>
              </a:ext>
            </a:extLst>
          </p:cNvPr>
          <p:cNvSpPr/>
          <p:nvPr/>
        </p:nvSpPr>
        <p:spPr>
          <a:xfrm>
            <a:off x="4693184" y="1890233"/>
            <a:ext cx="3597007" cy="535511"/>
          </a:xfrm>
          <a:prstGeom prst="roundRect">
            <a:avLst/>
          </a:prstGeom>
          <a:solidFill>
            <a:srgbClr val="5CA8E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nl-NL" sz="1100" b="1" kern="1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CORRECT BEHEER</a:t>
            </a:r>
            <a:endParaRPr lang="nl-BE" sz="1100" dirty="0">
              <a:effectLst/>
              <a:ea typeface="Calibri" panose="020F0502020204030204" pitchFamily="34" charset="0"/>
              <a:cs typeface="Times New Roman" panose="02020603050405020304" pitchFamily="18" charset="0"/>
            </a:endParaRPr>
          </a:p>
        </p:txBody>
      </p:sp>
      <p:sp>
        <p:nvSpPr>
          <p:cNvPr id="8" name="Rechthoek: afgeronde hoeken 7">
            <a:extLst>
              <a:ext uri="{FF2B5EF4-FFF2-40B4-BE49-F238E27FC236}">
                <a16:creationId xmlns:a16="http://schemas.microsoft.com/office/drawing/2014/main" id="{727212DD-B418-5DBF-661E-0984F17AD173}"/>
              </a:ext>
            </a:extLst>
          </p:cNvPr>
          <p:cNvSpPr/>
          <p:nvPr/>
        </p:nvSpPr>
        <p:spPr>
          <a:xfrm>
            <a:off x="853807" y="2545248"/>
            <a:ext cx="3597007" cy="108498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nl-BE" sz="1200" kern="1200" dirty="0">
                <a:solidFill>
                  <a:srgbClr val="000000"/>
                </a:solidFill>
                <a:effectLst/>
                <a:ea typeface="Calibri" panose="020F0502020204030204" pitchFamily="34" charset="0"/>
                <a:cs typeface="Times New Roman" panose="02020603050405020304" pitchFamily="18" charset="0"/>
              </a:rPr>
              <a:t>= verbranden, in riool, waterleiding of bodem gieten, incorrect bewaren</a:t>
            </a:r>
            <a:endParaRPr lang="nl-BE" sz="1200" dirty="0">
              <a:effectLst/>
              <a:ea typeface="Calibri" panose="020F0502020204030204" pitchFamily="34" charset="0"/>
              <a:cs typeface="Times New Roman" panose="02020603050405020304" pitchFamily="18" charset="0"/>
            </a:endParaRPr>
          </a:p>
        </p:txBody>
      </p:sp>
      <p:sp>
        <p:nvSpPr>
          <p:cNvPr id="9" name="Rechthoek: afgeronde hoeken 8">
            <a:extLst>
              <a:ext uri="{FF2B5EF4-FFF2-40B4-BE49-F238E27FC236}">
                <a16:creationId xmlns:a16="http://schemas.microsoft.com/office/drawing/2014/main" id="{A396FE74-B348-1937-7C29-12A493A344F3}"/>
              </a:ext>
            </a:extLst>
          </p:cNvPr>
          <p:cNvSpPr/>
          <p:nvPr/>
        </p:nvSpPr>
        <p:spPr>
          <a:xfrm>
            <a:off x="4693185" y="2545248"/>
            <a:ext cx="3597007" cy="108351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nl-BE" sz="1200" kern="1200" dirty="0">
                <a:solidFill>
                  <a:srgbClr val="000000"/>
                </a:solidFill>
                <a:effectLst/>
                <a:ea typeface="Calibri" panose="020F0502020204030204" pitchFamily="34" charset="0"/>
                <a:cs typeface="Times New Roman" panose="02020603050405020304" pitchFamily="18" charset="0"/>
              </a:rPr>
              <a:t>= afvalolie laten ophalen door erkend ophaler, premie via </a:t>
            </a:r>
            <a:r>
              <a:rPr lang="nl-BE" sz="1200" kern="1200" dirty="0" err="1">
                <a:solidFill>
                  <a:srgbClr val="000000"/>
                </a:solidFill>
                <a:effectLst/>
                <a:ea typeface="Calibri" panose="020F0502020204030204" pitchFamily="34" charset="0"/>
                <a:cs typeface="Times New Roman" panose="02020603050405020304" pitchFamily="18" charset="0"/>
              </a:rPr>
              <a:t>Valorlub</a:t>
            </a:r>
            <a:endParaRPr lang="nl-BE" sz="1200" dirty="0">
              <a:effectLst/>
              <a:ea typeface="Calibri" panose="020F0502020204030204" pitchFamily="34" charset="0"/>
              <a:cs typeface="Times New Roman" panose="02020603050405020304" pitchFamily="18" charset="0"/>
            </a:endParaRPr>
          </a:p>
        </p:txBody>
      </p:sp>
      <p:sp>
        <p:nvSpPr>
          <p:cNvPr id="10" name="Rechthoek: afgeronde hoeken 9">
            <a:extLst>
              <a:ext uri="{FF2B5EF4-FFF2-40B4-BE49-F238E27FC236}">
                <a16:creationId xmlns:a16="http://schemas.microsoft.com/office/drawing/2014/main" id="{D1B4733C-3B1A-D757-6DE0-58A444C9782C}"/>
              </a:ext>
            </a:extLst>
          </p:cNvPr>
          <p:cNvSpPr/>
          <p:nvPr/>
        </p:nvSpPr>
        <p:spPr>
          <a:xfrm>
            <a:off x="853807" y="3744225"/>
            <a:ext cx="3597007" cy="25812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nl-BE" sz="1200" b="1" kern="1200" dirty="0">
              <a:solidFill>
                <a:srgbClr val="000000"/>
              </a:solidFill>
              <a:effectLst/>
              <a:ea typeface="Calibri" panose="020F0502020204030204" pitchFamily="34" charset="0"/>
              <a:cs typeface="Times New Roman" panose="02020603050405020304" pitchFamily="18" charset="0"/>
            </a:endParaRPr>
          </a:p>
          <a:p>
            <a:pPr>
              <a:lnSpc>
                <a:spcPct val="107000"/>
              </a:lnSpc>
            </a:pPr>
            <a:r>
              <a:rPr lang="nl-BE" sz="1200" b="1" kern="1200" dirty="0">
                <a:solidFill>
                  <a:srgbClr val="000000"/>
                </a:solidFill>
                <a:effectLst/>
                <a:ea typeface="Calibri" panose="020F0502020204030204" pitchFamily="34" charset="0"/>
                <a:cs typeface="Times New Roman" panose="02020603050405020304" pitchFamily="18" charset="0"/>
              </a:rPr>
              <a:t>Wat wordt hierover besproken in het pakket:</a:t>
            </a:r>
          </a:p>
          <a:p>
            <a:pPr marL="171450" indent="-171450">
              <a:lnSpc>
                <a:spcPct val="107000"/>
              </a:lnSpc>
              <a:buFont typeface="Arial" panose="020B0604020202020204" pitchFamily="34" charset="0"/>
              <a:buChar char="•"/>
            </a:pPr>
            <a:r>
              <a:rPr lang="nl-BE" sz="1200" dirty="0">
                <a:solidFill>
                  <a:srgbClr val="000000"/>
                </a:solidFill>
                <a:effectLst/>
                <a:ea typeface="Calibri" panose="020F0502020204030204" pitchFamily="34" charset="0"/>
                <a:cs typeface="Times New Roman" panose="02020603050405020304" pitchFamily="18" charset="0"/>
              </a:rPr>
              <a:t>Lineaire economie</a:t>
            </a:r>
            <a:endParaRPr lang="nl-BE" sz="1200" dirty="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nl-BE" sz="1200" kern="1200" dirty="0">
                <a:solidFill>
                  <a:srgbClr val="000000"/>
                </a:solidFill>
                <a:effectLst/>
                <a:ea typeface="Calibri" panose="020F0502020204030204" pitchFamily="34" charset="0"/>
                <a:cs typeface="Times New Roman" panose="02020603050405020304" pitchFamily="18" charset="0"/>
              </a:rPr>
              <a:t>De gevolgen van slecht beheer:</a:t>
            </a:r>
            <a:endParaRPr lang="nl-BE" sz="1200" dirty="0">
              <a:effectLst/>
              <a:ea typeface="Calibri" panose="020F0502020204030204" pitchFamily="34" charset="0"/>
              <a:cs typeface="Times New Roman" panose="02020603050405020304" pitchFamily="18" charset="0"/>
            </a:endParaRPr>
          </a:p>
          <a:p>
            <a:pPr marL="457200" indent="-228600">
              <a:lnSpc>
                <a:spcPct val="107000"/>
              </a:lnSpc>
              <a:buFont typeface="Courier New" panose="02070309020205020404" pitchFamily="49" charset="0"/>
              <a:buChar char="o"/>
            </a:pPr>
            <a:r>
              <a:rPr lang="nl-BE" sz="1200" dirty="0">
                <a:solidFill>
                  <a:srgbClr val="000000"/>
                </a:solidFill>
                <a:effectLst/>
                <a:ea typeface="Calibri" panose="020F0502020204030204" pitchFamily="34" charset="0"/>
                <a:cs typeface="Times New Roman" panose="02020603050405020304" pitchFamily="18" charset="0"/>
              </a:rPr>
              <a:t>Watervervuiling</a:t>
            </a:r>
            <a:endParaRPr lang="nl-BE" sz="1200" dirty="0">
              <a:effectLst/>
              <a:ea typeface="Calibri" panose="020F0502020204030204" pitchFamily="34" charset="0"/>
              <a:cs typeface="Times New Roman" panose="02020603050405020304" pitchFamily="18" charset="0"/>
            </a:endParaRPr>
          </a:p>
          <a:p>
            <a:pPr marL="457200" indent="-228600">
              <a:lnSpc>
                <a:spcPct val="107000"/>
              </a:lnSpc>
              <a:buFont typeface="Courier New" panose="02070309020205020404" pitchFamily="49" charset="0"/>
              <a:buChar char="o"/>
            </a:pPr>
            <a:r>
              <a:rPr lang="nl-BE" sz="1200" dirty="0">
                <a:solidFill>
                  <a:srgbClr val="000000"/>
                </a:solidFill>
                <a:effectLst/>
                <a:ea typeface="Calibri" panose="020F0502020204030204" pitchFamily="34" charset="0"/>
                <a:cs typeface="Times New Roman" panose="02020603050405020304" pitchFamily="18" charset="0"/>
              </a:rPr>
              <a:t>Luchtvervuiling</a:t>
            </a:r>
            <a:endParaRPr lang="nl-BE" sz="1200" dirty="0">
              <a:effectLst/>
              <a:ea typeface="Calibri" panose="020F0502020204030204" pitchFamily="34" charset="0"/>
              <a:cs typeface="Times New Roman" panose="02020603050405020304" pitchFamily="18" charset="0"/>
            </a:endParaRPr>
          </a:p>
          <a:p>
            <a:pPr marL="457200" indent="-228600">
              <a:lnSpc>
                <a:spcPct val="107000"/>
              </a:lnSpc>
              <a:buFont typeface="Courier New" panose="02070309020205020404" pitchFamily="49" charset="0"/>
              <a:buChar char="o"/>
            </a:pPr>
            <a:r>
              <a:rPr lang="nl-BE" sz="1200" dirty="0">
                <a:solidFill>
                  <a:srgbClr val="000000"/>
                </a:solidFill>
                <a:effectLst/>
                <a:ea typeface="Calibri" panose="020F0502020204030204" pitchFamily="34" charset="0"/>
                <a:cs typeface="Times New Roman" panose="02020603050405020304" pitchFamily="18" charset="0"/>
              </a:rPr>
              <a:t>Gezondheid </a:t>
            </a:r>
            <a:endParaRPr lang="nl-BE" sz="1200" dirty="0">
              <a:effectLst/>
              <a:ea typeface="Calibri" panose="020F0502020204030204" pitchFamily="34" charset="0"/>
              <a:cs typeface="Times New Roman" panose="02020603050405020304" pitchFamily="18" charset="0"/>
            </a:endParaRPr>
          </a:p>
          <a:p>
            <a:pPr marL="457200" indent="-228600">
              <a:lnSpc>
                <a:spcPct val="107000"/>
              </a:lnSpc>
              <a:spcAft>
                <a:spcPts val="800"/>
              </a:spcAft>
              <a:buFont typeface="Arial" panose="020B0604020202020204" pitchFamily="34" charset="0"/>
              <a:buChar char="•"/>
            </a:pPr>
            <a:endParaRPr lang="nl-BE" sz="1200" dirty="0">
              <a:effectLst/>
              <a:ea typeface="Calibri" panose="020F0502020204030204" pitchFamily="34" charset="0"/>
              <a:cs typeface="Times New Roman" panose="02020603050405020304" pitchFamily="18" charset="0"/>
            </a:endParaRPr>
          </a:p>
        </p:txBody>
      </p:sp>
      <p:sp>
        <p:nvSpPr>
          <p:cNvPr id="12" name="Rechthoek: afgeronde hoeken 11">
            <a:extLst>
              <a:ext uri="{FF2B5EF4-FFF2-40B4-BE49-F238E27FC236}">
                <a16:creationId xmlns:a16="http://schemas.microsoft.com/office/drawing/2014/main" id="{864C3689-BE24-BA1D-EABA-A957D8521548}"/>
              </a:ext>
            </a:extLst>
          </p:cNvPr>
          <p:cNvSpPr/>
          <p:nvPr/>
        </p:nvSpPr>
        <p:spPr>
          <a:xfrm>
            <a:off x="4693183" y="3744225"/>
            <a:ext cx="3597007" cy="25812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nl-BE" sz="1200" b="1" kern="1200"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r>
              <a:rPr lang="nl-BE" sz="1200" b="1" kern="1200" dirty="0">
                <a:solidFill>
                  <a:srgbClr val="000000"/>
                </a:solidFill>
                <a:effectLst/>
                <a:ea typeface="Calibri" panose="020F0502020204030204" pitchFamily="34" charset="0"/>
                <a:cs typeface="Times New Roman" panose="02020603050405020304" pitchFamily="18" charset="0"/>
              </a:rPr>
              <a:t>Wat wordt hierover besproken in het pakket:</a:t>
            </a:r>
            <a:endParaRPr lang="nl-BE" sz="1200" dirty="0">
              <a:effectLst/>
              <a:ea typeface="Calibri" panose="020F0502020204030204" pitchFamily="34" charset="0"/>
              <a:cs typeface="Times New Roman" panose="02020603050405020304" pitchFamily="18" charset="0"/>
            </a:endParaRPr>
          </a:p>
          <a:p>
            <a:pPr marL="457200" indent="-228600">
              <a:lnSpc>
                <a:spcPct val="107000"/>
              </a:lnSpc>
              <a:buFont typeface="Arial" panose="020B0604020202020204" pitchFamily="34" charset="0"/>
              <a:buChar char="•"/>
            </a:pPr>
            <a:r>
              <a:rPr lang="nl-BE" sz="1200" dirty="0">
                <a:solidFill>
                  <a:srgbClr val="000000"/>
                </a:solidFill>
                <a:effectLst/>
                <a:ea typeface="Calibri" panose="020F0502020204030204" pitchFamily="34" charset="0"/>
                <a:cs typeface="Times New Roman" panose="02020603050405020304" pitchFamily="18" charset="0"/>
              </a:rPr>
              <a:t>Wat doet </a:t>
            </a:r>
            <a:r>
              <a:rPr lang="nl-BE" sz="1200" dirty="0" err="1">
                <a:solidFill>
                  <a:srgbClr val="000000"/>
                </a:solidFill>
                <a:effectLst/>
                <a:ea typeface="Calibri" panose="020F0502020204030204" pitchFamily="34" charset="0"/>
                <a:cs typeface="Times New Roman" panose="02020603050405020304" pitchFamily="18" charset="0"/>
              </a:rPr>
              <a:t>Valorlub</a:t>
            </a:r>
            <a:r>
              <a:rPr lang="nl-BE" sz="1200" dirty="0">
                <a:solidFill>
                  <a:srgbClr val="000000"/>
                </a:solidFill>
                <a:effectLst/>
                <a:ea typeface="Calibri" panose="020F0502020204030204" pitchFamily="34" charset="0"/>
                <a:cs typeface="Times New Roman" panose="02020603050405020304" pitchFamily="18" charset="0"/>
              </a:rPr>
              <a:t>?</a:t>
            </a:r>
          </a:p>
          <a:p>
            <a:pPr marL="457200" indent="-228600">
              <a:lnSpc>
                <a:spcPct val="107000"/>
              </a:lnSpc>
              <a:buFont typeface="Arial" panose="020B0604020202020204" pitchFamily="34" charset="0"/>
              <a:buChar char="•"/>
            </a:pPr>
            <a:r>
              <a:rPr lang="nl-BE" sz="1200" dirty="0">
                <a:solidFill>
                  <a:srgbClr val="000000"/>
                </a:solidFill>
                <a:ea typeface="Calibri" panose="020F0502020204030204" pitchFamily="34" charset="0"/>
                <a:cs typeface="Times New Roman" panose="02020603050405020304" pitchFamily="18" charset="0"/>
              </a:rPr>
              <a:t>Hoe en wanneer krijg je een premie?</a:t>
            </a:r>
          </a:p>
          <a:p>
            <a:pPr marL="457200" indent="-228600">
              <a:lnSpc>
                <a:spcPct val="107000"/>
              </a:lnSpc>
              <a:buFont typeface="Arial" panose="020B0604020202020204" pitchFamily="34" charset="0"/>
              <a:buChar char="•"/>
            </a:pPr>
            <a:r>
              <a:rPr lang="nl-BE" sz="1200" dirty="0">
                <a:solidFill>
                  <a:srgbClr val="000000"/>
                </a:solidFill>
                <a:effectLst/>
                <a:ea typeface="Calibri" panose="020F0502020204030204" pitchFamily="34" charset="0"/>
                <a:cs typeface="Times New Roman" panose="02020603050405020304" pitchFamily="18" charset="0"/>
              </a:rPr>
              <a:t>Voordeel van recycleren afvalolie</a:t>
            </a:r>
          </a:p>
          <a:p>
            <a:pPr marL="457200" indent="-228600">
              <a:lnSpc>
                <a:spcPct val="107000"/>
              </a:lnSpc>
              <a:buFont typeface="Arial" panose="020B0604020202020204" pitchFamily="34" charset="0"/>
              <a:buChar char="•"/>
            </a:pPr>
            <a:r>
              <a:rPr lang="nl-BE" sz="1200" dirty="0">
                <a:solidFill>
                  <a:srgbClr val="000000"/>
                </a:solidFill>
                <a:ea typeface="Calibri" panose="020F0502020204030204" pitchFamily="34" charset="0"/>
                <a:cs typeface="Times New Roman" panose="02020603050405020304" pitchFamily="18" charset="0"/>
              </a:rPr>
              <a:t>Circulaire economie</a:t>
            </a:r>
          </a:p>
          <a:p>
            <a:pPr marL="457200" indent="-228600">
              <a:lnSpc>
                <a:spcPct val="107000"/>
              </a:lnSpc>
              <a:buFont typeface="Arial" panose="020B0604020202020204" pitchFamily="34" charset="0"/>
              <a:buChar char="•"/>
            </a:pPr>
            <a:r>
              <a:rPr lang="nl-BE" sz="1200" dirty="0">
                <a:solidFill>
                  <a:srgbClr val="000000"/>
                </a:solidFill>
                <a:effectLst/>
                <a:ea typeface="Calibri" panose="020F0502020204030204" pitchFamily="34" charset="0"/>
                <a:cs typeface="Times New Roman" panose="02020603050405020304" pitchFamily="18" charset="0"/>
              </a:rPr>
              <a:t>Goede gewoontes</a:t>
            </a:r>
            <a:endParaRPr lang="nl-BE"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9340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Porsche 911</a:t>
            </a:r>
          </a:p>
        </p:txBody>
      </p:sp>
      <p:sp>
        <p:nvSpPr>
          <p:cNvPr id="8" name="Tekstvak 7"/>
          <p:cNvSpPr txBox="1"/>
          <p:nvPr/>
        </p:nvSpPr>
        <p:spPr>
          <a:xfrm>
            <a:off x="365050" y="1378121"/>
            <a:ext cx="8437418" cy="3108543"/>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Oliepeil: hoog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Uitleg: de Porsche 911 is een voorbeeld van een moderne sportauto met geavanceerde motortechnologieën. Deze geavanceerde motoren zijn ontworpen om efficiënter te werken en hebben minder olie nodig voor smering dankzij verbeterde ontwerpen en materialen.</a:t>
            </a:r>
          </a:p>
        </p:txBody>
      </p:sp>
      <p:pic>
        <p:nvPicPr>
          <p:cNvPr id="3" name="Picture 2" descr="A blue heart with text&#10;&#10;Description automatically generated">
            <a:extLst>
              <a:ext uri="{FF2B5EF4-FFF2-40B4-BE49-F238E27FC236}">
                <a16:creationId xmlns:a16="http://schemas.microsoft.com/office/drawing/2014/main" id="{DE878C1B-2D90-642F-49F6-47A87959229A}"/>
              </a:ext>
            </a:extLst>
          </p:cNvPr>
          <p:cNvPicPr>
            <a:picLocks noChangeAspect="1"/>
          </p:cNvPicPr>
          <p:nvPr/>
        </p:nvPicPr>
        <p:blipFill>
          <a:blip r:embed="rId3"/>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18008524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Tesla (elektrische auto)</a:t>
            </a:r>
          </a:p>
        </p:txBody>
      </p:sp>
      <p:pic>
        <p:nvPicPr>
          <p:cNvPr id="3" name="Afbeelding 2">
            <a:extLst>
              <a:ext uri="{FF2B5EF4-FFF2-40B4-BE49-F238E27FC236}">
                <a16:creationId xmlns:a16="http://schemas.microsoft.com/office/drawing/2014/main" id="{CD93D806-E337-B645-EF98-0A5231528B75}"/>
              </a:ext>
            </a:extLst>
          </p:cNvPr>
          <p:cNvPicPr>
            <a:picLocks noChangeAspect="1"/>
          </p:cNvPicPr>
          <p:nvPr/>
        </p:nvPicPr>
        <p:blipFill>
          <a:blip r:embed="rId3"/>
          <a:stretch>
            <a:fillRect/>
          </a:stretch>
        </p:blipFill>
        <p:spPr>
          <a:xfrm>
            <a:off x="1197979" y="1706070"/>
            <a:ext cx="6748041" cy="3795773"/>
          </a:xfrm>
          <a:prstGeom prst="rect">
            <a:avLst/>
          </a:prstGeom>
        </p:spPr>
      </p:pic>
      <p:pic>
        <p:nvPicPr>
          <p:cNvPr id="4" name="Picture 2" descr="A blue heart with text&#10;&#10;Description automatically generated">
            <a:extLst>
              <a:ext uri="{FF2B5EF4-FFF2-40B4-BE49-F238E27FC236}">
                <a16:creationId xmlns:a16="http://schemas.microsoft.com/office/drawing/2014/main" id="{8BF45F59-7944-E7E5-7D12-0A05A7BA9D80}"/>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2762340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C84E46F4-8821-B652-C3FC-85400C86DCA7}"/>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3500944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000" b="1"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CE5F96BA-0367-3F96-9443-C10FF406F454}"/>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70140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0"/>
                                        <p:tgtEl>
                                          <p:spTgt spid="4">
                                            <p:txEl>
                                              <p:pRg st="0" end="0"/>
                                            </p:txEl>
                                          </p:spTgt>
                                        </p:tgtEl>
                                      </p:cBhvr>
                                    </p:animEffect>
                                    <p:anim calcmode="lin" valueType="num">
                                      <p:cBhvr>
                                        <p:cTn id="8" dur="3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3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Tesla Model S</a:t>
            </a:r>
          </a:p>
        </p:txBody>
      </p:sp>
      <p:sp>
        <p:nvSpPr>
          <p:cNvPr id="8" name="Tekstvak 7"/>
          <p:cNvSpPr txBox="1"/>
          <p:nvPr/>
        </p:nvSpPr>
        <p:spPr>
          <a:xfrm>
            <a:off x="365050" y="1378121"/>
            <a:ext cx="8437418" cy="3970318"/>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Oliepeil: zeer laag</a:t>
            </a:r>
          </a:p>
          <a:p>
            <a:pPr marL="457200" indent="-457200">
              <a:buFont typeface="Arial" panose="020B0604020202020204" pitchFamily="34" charset="0"/>
              <a:buChar char="•"/>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Uitleg: elektrische auto’s hebben geen traditionele verbrandingsmotor die olie nodig heeft voor smering.</a:t>
            </a:r>
            <a:r>
              <a:rPr lang="nl-BE" sz="2800" dirty="0">
                <a:solidFill>
                  <a:prstClr val="black"/>
                </a:solidFill>
                <a:latin typeface="Calibri"/>
              </a:rPr>
              <a:t> </a:t>
            </a:r>
            <a:r>
              <a:rPr kumimoji="0" lang="nl-BE" sz="2800" b="0" i="0" u="none" strike="noStrike" kern="1200" cap="none" spc="0" normalizeH="0" baseline="0" noProof="0" dirty="0">
                <a:ln>
                  <a:noFill/>
                </a:ln>
                <a:solidFill>
                  <a:prstClr val="black"/>
                </a:solidFill>
                <a:effectLst/>
                <a:uLnTx/>
                <a:uFillTx/>
                <a:latin typeface="Calibri"/>
                <a:ea typeface="+mn-ea"/>
                <a:cs typeface="+mn-cs"/>
              </a:rPr>
              <a:t>Andere smeermiddelen zoals olie worden wel nog steeds gebruikt, voornamelijk voor de smering van onderdelen zoals de versnellingsbak, die nog steeds aanwezig zijn, zij het in een andere vorm dan in traditionele verbrandingsmotoren.</a:t>
            </a:r>
            <a:endParaRPr lang="nl-BE" sz="2800" b="0" i="0" u="none" strike="noStrike" kern="1200" cap="none" spc="0" normalizeH="0" baseline="0" noProof="0">
              <a:ln>
                <a:noFill/>
              </a:ln>
              <a:solidFill>
                <a:prstClr val="black"/>
              </a:solidFill>
              <a:effectLst/>
              <a:uLnTx/>
              <a:uFillTx/>
              <a:latin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 blue heart with text&#10;&#10;Description automatically generated">
            <a:extLst>
              <a:ext uri="{FF2B5EF4-FFF2-40B4-BE49-F238E27FC236}">
                <a16:creationId xmlns:a16="http://schemas.microsoft.com/office/drawing/2014/main" id="{5FB253F5-7FE1-F488-8ADF-D4133432A765}"/>
              </a:ext>
            </a:extLst>
          </p:cNvPr>
          <p:cNvPicPr>
            <a:picLocks noChangeAspect="1"/>
          </p:cNvPicPr>
          <p:nvPr/>
        </p:nvPicPr>
        <p:blipFill>
          <a:blip r:embed="rId3"/>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4195882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Mercedes-Benz E-Klasse</a:t>
            </a:r>
          </a:p>
        </p:txBody>
      </p:sp>
      <p:pic>
        <p:nvPicPr>
          <p:cNvPr id="3" name="Afbeelding 2">
            <a:extLst>
              <a:ext uri="{FF2B5EF4-FFF2-40B4-BE49-F238E27FC236}">
                <a16:creationId xmlns:a16="http://schemas.microsoft.com/office/drawing/2014/main" id="{7B2C6C62-856D-AB20-5A65-FAFB9D41922E}"/>
              </a:ext>
            </a:extLst>
          </p:cNvPr>
          <p:cNvPicPr>
            <a:picLocks noChangeAspect="1"/>
          </p:cNvPicPr>
          <p:nvPr/>
        </p:nvPicPr>
        <p:blipFill>
          <a:blip r:embed="rId3"/>
          <a:stretch>
            <a:fillRect/>
          </a:stretch>
        </p:blipFill>
        <p:spPr>
          <a:xfrm>
            <a:off x="1325218" y="1506797"/>
            <a:ext cx="5897217" cy="3539154"/>
          </a:xfrm>
          <a:prstGeom prst="rect">
            <a:avLst/>
          </a:prstGeom>
        </p:spPr>
      </p:pic>
      <p:pic>
        <p:nvPicPr>
          <p:cNvPr id="5" name="Picture 2" descr="A blue heart with text&#10;&#10;Description automatically generated">
            <a:extLst>
              <a:ext uri="{FF2B5EF4-FFF2-40B4-BE49-F238E27FC236}">
                <a16:creationId xmlns:a16="http://schemas.microsoft.com/office/drawing/2014/main" id="{D5F65BC5-DF1D-B109-332F-8B02EA8AC741}"/>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40195318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C1BEC5F2-2A6A-919D-1DFC-D9F34F7A33E4}"/>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40121860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000" b="1"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94456907-348B-6112-47C4-4FE361E7AC62}"/>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264730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anim calcmode="lin" valueType="num">
                                      <p:cBhvr>
                                        <p:cTn id="8" dur="3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3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Mercedes-Benz E-Klasse</a:t>
            </a:r>
          </a:p>
        </p:txBody>
      </p:sp>
      <p:sp>
        <p:nvSpPr>
          <p:cNvPr id="8" name="Tekstvak 7"/>
          <p:cNvSpPr txBox="1"/>
          <p:nvPr/>
        </p:nvSpPr>
        <p:spPr>
          <a:xfrm>
            <a:off x="365050" y="1378121"/>
            <a:ext cx="8437418" cy="2677656"/>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Oliepeil: gemiddeld</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Uitleg: de Mercedes-Benz E-Klasse is een luxe sedan met een gemiddeld oliepeil. Deze auto's zijn ontworpen met geavanceerde motortechnologieën en materialen die zorgen voor een efficiënt gebruik van olie, resulterend in een gemiddeld olieverbruik.</a:t>
            </a:r>
          </a:p>
        </p:txBody>
      </p:sp>
      <p:pic>
        <p:nvPicPr>
          <p:cNvPr id="3" name="Picture 2" descr="A blue heart with text&#10;&#10;Description automatically generated">
            <a:extLst>
              <a:ext uri="{FF2B5EF4-FFF2-40B4-BE49-F238E27FC236}">
                <a16:creationId xmlns:a16="http://schemas.microsoft.com/office/drawing/2014/main" id="{0C08E465-3F26-ECD4-1F6E-BE18231F64D2}"/>
              </a:ext>
            </a:extLst>
          </p:cNvPr>
          <p:cNvPicPr>
            <a:picLocks noChangeAspect="1"/>
          </p:cNvPicPr>
          <p:nvPr/>
        </p:nvPicPr>
        <p:blipFill>
          <a:blip r:embed="rId3"/>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3012876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Ford Mustang GT</a:t>
            </a:r>
          </a:p>
        </p:txBody>
      </p:sp>
      <p:pic>
        <p:nvPicPr>
          <p:cNvPr id="3" name="Afbeelding 2">
            <a:extLst>
              <a:ext uri="{FF2B5EF4-FFF2-40B4-BE49-F238E27FC236}">
                <a16:creationId xmlns:a16="http://schemas.microsoft.com/office/drawing/2014/main" id="{5961EFCE-C7E8-0A0B-654E-FBC517332423}"/>
              </a:ext>
            </a:extLst>
          </p:cNvPr>
          <p:cNvPicPr>
            <a:picLocks noChangeAspect="1"/>
          </p:cNvPicPr>
          <p:nvPr/>
        </p:nvPicPr>
        <p:blipFill>
          <a:blip r:embed="rId3"/>
          <a:stretch>
            <a:fillRect/>
          </a:stretch>
        </p:blipFill>
        <p:spPr>
          <a:xfrm>
            <a:off x="1484243" y="2038125"/>
            <a:ext cx="5791200" cy="3860414"/>
          </a:xfrm>
          <a:prstGeom prst="rect">
            <a:avLst/>
          </a:prstGeom>
        </p:spPr>
      </p:pic>
      <p:pic>
        <p:nvPicPr>
          <p:cNvPr id="4" name="Picture 2" descr="A blue heart with text&#10;&#10;Description automatically generated">
            <a:extLst>
              <a:ext uri="{FF2B5EF4-FFF2-40B4-BE49-F238E27FC236}">
                <a16:creationId xmlns:a16="http://schemas.microsoft.com/office/drawing/2014/main" id="{D1AD5426-3B34-CD96-AD29-5525CF9DF98E}"/>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3515423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AF8A"/>
        </a:solidFill>
        <a:effectLst/>
      </p:bgPr>
    </p:bg>
    <p:spTree>
      <p:nvGrpSpPr>
        <p:cNvPr id="1" name=""/>
        <p:cNvGrpSpPr/>
        <p:nvPr/>
      </p:nvGrpSpPr>
      <p:grpSpPr>
        <a:xfrm>
          <a:off x="0" y="0"/>
          <a:ext cx="0" cy="0"/>
          <a:chOff x="0" y="0"/>
          <a:chExt cx="0" cy="0"/>
        </a:xfrm>
      </p:grpSpPr>
      <p:sp>
        <p:nvSpPr>
          <p:cNvPr id="10" name="Tekstvak 9"/>
          <p:cNvSpPr txBox="1"/>
          <p:nvPr/>
        </p:nvSpPr>
        <p:spPr>
          <a:xfrm>
            <a:off x="706582" y="1704109"/>
            <a:ext cx="7762954" cy="2308324"/>
          </a:xfrm>
          <a:prstGeom prst="rect">
            <a:avLst/>
          </a:prstGeom>
          <a:noFill/>
        </p:spPr>
        <p:txBody>
          <a:bodyPr wrap="square" rtlCol="0">
            <a:spAutoFit/>
          </a:bodyPr>
          <a:lstStyle/>
          <a:p>
            <a:r>
              <a:rPr lang="nl-BE" sz="7200">
                <a:solidFill>
                  <a:schemeClr val="bg1"/>
                </a:solidFill>
              </a:rPr>
              <a:t>Wat te doen met afvalolie?</a:t>
            </a:r>
          </a:p>
        </p:txBody>
      </p:sp>
      <p:cxnSp>
        <p:nvCxnSpPr>
          <p:cNvPr id="9" name="Connecteur droit 10">
            <a:extLst>
              <a:ext uri="{FF2B5EF4-FFF2-40B4-BE49-F238E27FC236}">
                <a16:creationId xmlns:a16="http://schemas.microsoft.com/office/drawing/2014/main" id="{F99F437F-A1CE-4AC2-A567-3AB755D90709}"/>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1">
            <a:extLst>
              <a:ext uri="{FF2B5EF4-FFF2-40B4-BE49-F238E27FC236}">
                <a16:creationId xmlns:a16="http://schemas.microsoft.com/office/drawing/2014/main" id="{D5073F98-4335-4F76-88AC-97414B5A710B}"/>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Afbeelding 14">
            <a:extLst>
              <a:ext uri="{FF2B5EF4-FFF2-40B4-BE49-F238E27FC236}">
                <a16:creationId xmlns:a16="http://schemas.microsoft.com/office/drawing/2014/main" id="{81A7AF45-5501-4F1B-82E4-FF3F14A3AA23}"/>
              </a:ext>
            </a:extLst>
          </p:cNvPr>
          <p:cNvPicPr>
            <a:picLocks noChangeAspect="1"/>
          </p:cNvPicPr>
          <p:nvPr/>
        </p:nvPicPr>
        <p:blipFill>
          <a:blip r:embed="rId3"/>
          <a:srcRect/>
          <a:stretch/>
        </p:blipFill>
        <p:spPr>
          <a:xfrm>
            <a:off x="152846" y="6099150"/>
            <a:ext cx="2411286" cy="475283"/>
          </a:xfrm>
          <a:prstGeom prst="rect">
            <a:avLst/>
          </a:prstGeom>
        </p:spPr>
      </p:pic>
      <p:pic>
        <p:nvPicPr>
          <p:cNvPr id="2" name="Afbeelding 1" descr="Afbeelding met Lettertype, Graphics, logo, tekst&#10;&#10;Automatisch gegenereerde beschrijving">
            <a:extLst>
              <a:ext uri="{FF2B5EF4-FFF2-40B4-BE49-F238E27FC236}">
                <a16:creationId xmlns:a16="http://schemas.microsoft.com/office/drawing/2014/main" id="{63F4485D-761A-4244-80E2-35B2944DAA4A}"/>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33630837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CC688B32-B0BD-4810-2DE1-1D0DE4DB0BB9}"/>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32581185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000" b="1"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2D565157-B2CB-3CFF-6561-338FEBFC7E1B}"/>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17278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anim calcmode="lin" valueType="num">
                                      <p:cBhvr>
                                        <p:cTn id="8" dur="3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3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Ford Mustang GT</a:t>
            </a:r>
          </a:p>
        </p:txBody>
      </p:sp>
      <p:sp>
        <p:nvSpPr>
          <p:cNvPr id="8" name="Tekstvak 7"/>
          <p:cNvSpPr txBox="1"/>
          <p:nvPr/>
        </p:nvSpPr>
        <p:spPr>
          <a:xfrm>
            <a:off x="365050" y="1378121"/>
            <a:ext cx="8437418" cy="2677656"/>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Oliepeil: hoog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Uitleg: sportauto's zoals de Ford Mustang GT hebben vaak krachtige motoren met hoog vermogen. Deze motoren draaien op hoge toeren en genereren veel warmte, wat resulteert in een hoger olieverbruik voor optimale smering en prestaties.</a:t>
            </a:r>
          </a:p>
        </p:txBody>
      </p:sp>
      <p:pic>
        <p:nvPicPr>
          <p:cNvPr id="3" name="Picture 2" descr="A blue heart with text&#10;&#10;Description automatically generated">
            <a:extLst>
              <a:ext uri="{FF2B5EF4-FFF2-40B4-BE49-F238E27FC236}">
                <a16:creationId xmlns:a16="http://schemas.microsoft.com/office/drawing/2014/main" id="{B98A8C34-9161-5490-A46D-859863815388}"/>
              </a:ext>
            </a:extLst>
          </p:cNvPr>
          <p:cNvPicPr>
            <a:picLocks noChangeAspect="1"/>
          </p:cNvPicPr>
          <p:nvPr/>
        </p:nvPicPr>
        <p:blipFill>
          <a:blip r:embed="rId3"/>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19088069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Chevrolet Volt (plug-in hybride)</a:t>
            </a:r>
          </a:p>
        </p:txBody>
      </p:sp>
      <p:pic>
        <p:nvPicPr>
          <p:cNvPr id="1026" name="Picture 2" descr="2019 Chevrolet Volt | Plug-In Hybrid Car | Chevrolet Canada">
            <a:extLst>
              <a:ext uri="{FF2B5EF4-FFF2-40B4-BE49-F238E27FC236}">
                <a16:creationId xmlns:a16="http://schemas.microsoft.com/office/drawing/2014/main" id="{04F8D76C-5461-2220-C847-D1EE14CD9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heart with text&#10;&#10;Description automatically generated">
            <a:extLst>
              <a:ext uri="{FF2B5EF4-FFF2-40B4-BE49-F238E27FC236}">
                <a16:creationId xmlns:a16="http://schemas.microsoft.com/office/drawing/2014/main" id="{87F01678-EAC5-0219-4B92-34656706610C}"/>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11731177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B6C937F5-5D2E-380F-F313-2B9C3D909F62}"/>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205545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000" b="1"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C1507E4F-AE7B-9F54-1881-63387605D5F6}"/>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192234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0"/>
                                        <p:tgtEl>
                                          <p:spTgt spid="4">
                                            <p:txEl>
                                              <p:pRg st="0" end="0"/>
                                            </p:txEl>
                                          </p:spTgt>
                                        </p:tgtEl>
                                      </p:cBhvr>
                                    </p:animEffect>
                                    <p:anim calcmode="lin" valueType="num">
                                      <p:cBhvr>
                                        <p:cTn id="8" dur="3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3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Chevrolet Volt (plug-in hybride)</a:t>
            </a:r>
          </a:p>
        </p:txBody>
      </p:sp>
      <p:sp>
        <p:nvSpPr>
          <p:cNvPr id="8" name="Tekstvak 7"/>
          <p:cNvSpPr txBox="1"/>
          <p:nvPr/>
        </p:nvSpPr>
        <p:spPr>
          <a:xfrm>
            <a:off x="365050" y="1378121"/>
            <a:ext cx="8437418" cy="353943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Oliepeil: gemiddeld</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Uitleg: plug-in hybride auto's zoals de Chevrolet Volt hebben een gemiddeld oliepeil. Hoewel ze deels op elektriciteit rijden, hebben ze nog steeds een traditionele verbrandingsmotor die olie nodig heeft voor smering. Het oliepeil kan variëren afhankelijk van het rijgedrag en het gebruik van de verbrandingsmotor.</a:t>
            </a:r>
          </a:p>
        </p:txBody>
      </p:sp>
      <p:pic>
        <p:nvPicPr>
          <p:cNvPr id="3" name="Picture 2" descr="A blue heart with text&#10;&#10;Description automatically generated">
            <a:extLst>
              <a:ext uri="{FF2B5EF4-FFF2-40B4-BE49-F238E27FC236}">
                <a16:creationId xmlns:a16="http://schemas.microsoft.com/office/drawing/2014/main" id="{D08CB407-9EAF-DD04-ED49-18C79F8AA7F5}"/>
              </a:ext>
            </a:extLst>
          </p:cNvPr>
          <p:cNvPicPr>
            <a:picLocks noChangeAspect="1"/>
          </p:cNvPicPr>
          <p:nvPr/>
        </p:nvPicPr>
        <p:blipFill>
          <a:blip r:embed="rId3"/>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7904515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Ford F-150 (pick-up truck)</a:t>
            </a:r>
          </a:p>
        </p:txBody>
      </p:sp>
      <p:pic>
        <p:nvPicPr>
          <p:cNvPr id="4" name="Afbeelding 3">
            <a:extLst>
              <a:ext uri="{FF2B5EF4-FFF2-40B4-BE49-F238E27FC236}">
                <a16:creationId xmlns:a16="http://schemas.microsoft.com/office/drawing/2014/main" id="{FB3EC74D-B3B2-99E4-6D2D-DA752570080A}"/>
              </a:ext>
            </a:extLst>
          </p:cNvPr>
          <p:cNvPicPr>
            <a:picLocks noChangeAspect="1"/>
          </p:cNvPicPr>
          <p:nvPr/>
        </p:nvPicPr>
        <p:blipFill>
          <a:blip r:embed="rId3"/>
          <a:stretch>
            <a:fillRect/>
          </a:stretch>
        </p:blipFill>
        <p:spPr>
          <a:xfrm>
            <a:off x="945124" y="1603825"/>
            <a:ext cx="7277269" cy="4093464"/>
          </a:xfrm>
          <a:prstGeom prst="rect">
            <a:avLst/>
          </a:prstGeom>
        </p:spPr>
      </p:pic>
      <p:pic>
        <p:nvPicPr>
          <p:cNvPr id="3" name="Picture 2" descr="A blue heart with text&#10;&#10;Description automatically generated">
            <a:extLst>
              <a:ext uri="{FF2B5EF4-FFF2-40B4-BE49-F238E27FC236}">
                <a16:creationId xmlns:a16="http://schemas.microsoft.com/office/drawing/2014/main" id="{43201D56-152F-04EB-56A5-18796454EE5C}"/>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28127002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D06E30A8-64E4-7E94-93ED-EA71BBA187EB}"/>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42420627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000" b="1" i="0" u="none" strike="noStrike" kern="1200" cap="none" spc="0" normalizeH="0" baseline="0" noProof="0" dirty="0">
                <a:ln>
                  <a:noFill/>
                </a:ln>
                <a:solidFill>
                  <a:prstClr val="white"/>
                </a:solidFill>
                <a:effectLst/>
                <a:uLnTx/>
                <a:uFillTx/>
                <a:latin typeface="Calibri"/>
                <a:ea typeface="+mn-ea"/>
                <a:cs typeface="+mn-cs"/>
              </a:rPr>
              <a:t>Hoger</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19E10FB8-7B45-4CBC-9458-C6AF69D5D3BA}"/>
              </a:ext>
            </a:extLst>
          </p:cNvPr>
          <p:cNvPicPr>
            <a:picLocks noChangeAspect="1"/>
          </p:cNvPicPr>
          <p:nvPr/>
        </p:nvPicPr>
        <p:blipFill>
          <a:blip r:embed="rId3"/>
          <a:srcRect/>
          <a:stretch/>
        </p:blipFill>
        <p:spPr>
          <a:xfrm>
            <a:off x="152846" y="6099150"/>
            <a:ext cx="2411286" cy="475283"/>
          </a:xfrm>
          <a:prstGeom prst="rect">
            <a:avLst/>
          </a:prstGeom>
        </p:spPr>
      </p:pic>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of</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dirty="0">
                <a:ln>
                  <a:noFill/>
                </a:ln>
                <a:solidFill>
                  <a:prstClr val="white"/>
                </a:solidFill>
                <a:effectLst/>
                <a:uLnTx/>
                <a:uFillTx/>
                <a:latin typeface="Calibri"/>
                <a:ea typeface="+mn-ea"/>
                <a:cs typeface="+mn-cs"/>
              </a:rPr>
              <a:t>lager</a:t>
            </a:r>
          </a:p>
        </p:txBody>
      </p:sp>
      <p:pic>
        <p:nvPicPr>
          <p:cNvPr id="5" name="Afbeelding 4" descr="Afbeelding met Lettertype, Graphics, logo, tekst&#10;&#10;Automatisch gegenereerde beschrijving">
            <a:extLst>
              <a:ext uri="{FF2B5EF4-FFF2-40B4-BE49-F238E27FC236}">
                <a16:creationId xmlns:a16="http://schemas.microsoft.com/office/drawing/2014/main" id="{D7FCEBB8-2C91-C947-3BFC-32A4E2335110}"/>
              </a:ext>
            </a:extLst>
          </p:cNvPr>
          <p:cNvPicPr>
            <a:picLocks noChangeAspect="1"/>
          </p:cNvPicPr>
          <p:nvPr/>
        </p:nvPicPr>
        <p:blipFill>
          <a:blip r:embed="rId4"/>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14883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anim calcmode="lin" valueType="num">
                                      <p:cBhvr>
                                        <p:cTn id="8" dur="3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3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cxnSp>
        <p:nvCxnSpPr>
          <p:cNvPr id="23" name="Connecteur droit 22"/>
          <p:cNvCxnSpPr/>
          <p:nvPr/>
        </p:nvCxnSpPr>
        <p:spPr>
          <a:xfrm flipV="1">
            <a:off x="7604912" y="6579195"/>
            <a:ext cx="0" cy="290909"/>
          </a:xfrm>
          <a:prstGeom prst="line">
            <a:avLst/>
          </a:prstGeom>
          <a:ln w="57150" cmpd="sng">
            <a:solidFill>
              <a:srgbClr val="1F77B2"/>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251A1233-639B-408F-BC8E-5B8244C6AF72}"/>
              </a:ext>
            </a:extLst>
          </p:cNvPr>
          <p:cNvSpPr txBox="1"/>
          <p:nvPr/>
        </p:nvSpPr>
        <p:spPr>
          <a:xfrm flipH="1">
            <a:off x="225878" y="6270255"/>
            <a:ext cx="6636429" cy="369332"/>
          </a:xfrm>
          <a:prstGeom prst="rect">
            <a:avLst/>
          </a:prstGeom>
          <a:noFill/>
        </p:spPr>
        <p:txBody>
          <a:bodyPr wrap="square" rtlCol="0">
            <a:spAutoFit/>
          </a:bodyPr>
          <a:lstStyle/>
          <a:p>
            <a:r>
              <a:rPr lang="nl-BE"/>
              <a:t>Indien je problemen hebt met starten van het filmpje, klik </a:t>
            </a:r>
            <a:r>
              <a:rPr lang="nl-BE">
                <a:hlinkClick r:id="rId4"/>
              </a:rPr>
              <a:t>HIER</a:t>
            </a:r>
            <a:endParaRPr lang="nl-BE"/>
          </a:p>
        </p:txBody>
      </p:sp>
      <p:pic>
        <p:nvPicPr>
          <p:cNvPr id="4" name="Onlinemedia 3" title="Valorlub Spot Télé NL 30sec -  Garage">
            <a:hlinkClick r:id="" action="ppaction://media"/>
            <a:extLst>
              <a:ext uri="{FF2B5EF4-FFF2-40B4-BE49-F238E27FC236}">
                <a16:creationId xmlns:a16="http://schemas.microsoft.com/office/drawing/2014/main" id="{FA8D2F23-DA89-49B7-9117-918A6EA35476}"/>
              </a:ext>
            </a:extLst>
          </p:cNvPr>
          <p:cNvPicPr>
            <a:picLocks noRot="1" noChangeAspect="1"/>
          </p:cNvPicPr>
          <p:nvPr>
            <a:videoFile r:link="rId1"/>
          </p:nvPr>
        </p:nvPicPr>
        <p:blipFill>
          <a:blip r:embed="rId5"/>
          <a:stretch>
            <a:fillRect/>
          </a:stretch>
        </p:blipFill>
        <p:spPr>
          <a:xfrm>
            <a:off x="160773" y="485404"/>
            <a:ext cx="8822453" cy="4984686"/>
          </a:xfrm>
          <a:prstGeom prst="rect">
            <a:avLst/>
          </a:prstGeom>
        </p:spPr>
      </p:pic>
      <p:pic>
        <p:nvPicPr>
          <p:cNvPr id="2" name="Picture 2" descr="A blue heart with text&#10;&#10;Description automatically generated">
            <a:extLst>
              <a:ext uri="{FF2B5EF4-FFF2-40B4-BE49-F238E27FC236}">
                <a16:creationId xmlns:a16="http://schemas.microsoft.com/office/drawing/2014/main" id="{A5A92492-D3E8-382A-B220-A836F9508B7B}"/>
              </a:ext>
            </a:extLst>
          </p:cNvPr>
          <p:cNvPicPr>
            <a:picLocks noChangeAspect="1"/>
          </p:cNvPicPr>
          <p:nvPr/>
        </p:nvPicPr>
        <p:blipFill>
          <a:blip r:embed="rId6"/>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10667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AFCA15"/>
                </a:solidFill>
                <a:effectLst/>
                <a:uLnTx/>
                <a:uFillTx/>
                <a:latin typeface="Calibri"/>
                <a:ea typeface="+mn-ea"/>
                <a:cs typeface="+mn-cs"/>
              </a:rPr>
              <a:t>Ford F-150 (pick-up truck)</a:t>
            </a:r>
          </a:p>
        </p:txBody>
      </p:sp>
      <p:sp>
        <p:nvSpPr>
          <p:cNvPr id="8" name="Tekstvak 7"/>
          <p:cNvSpPr txBox="1"/>
          <p:nvPr/>
        </p:nvSpPr>
        <p:spPr>
          <a:xfrm>
            <a:off x="365050" y="1378121"/>
            <a:ext cx="8437418" cy="3108543"/>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Oliepeil: hoog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Uitleg: pick-up trucks zoals de Ford F-150 hebben meestal een hoog oliepeil vanwege hun krachtige motoren en het feit dat ze vaak worden gebruikt voor zware belastingen en trekwerk. Deze motoren verbruiken meer olie om aan de hogere prestatievereisten te voldoen.</a:t>
            </a:r>
          </a:p>
        </p:txBody>
      </p:sp>
      <p:pic>
        <p:nvPicPr>
          <p:cNvPr id="3" name="Picture 2" descr="A blue heart with text&#10;&#10;Description automatically generated">
            <a:extLst>
              <a:ext uri="{FF2B5EF4-FFF2-40B4-BE49-F238E27FC236}">
                <a16:creationId xmlns:a16="http://schemas.microsoft.com/office/drawing/2014/main" id="{A31FD97B-7F70-0B39-77D0-87F684AB3038}"/>
              </a:ext>
            </a:extLst>
          </p:cNvPr>
          <p:cNvPicPr>
            <a:picLocks noChangeAspect="1"/>
          </p:cNvPicPr>
          <p:nvPr/>
        </p:nvPicPr>
        <p:blipFill>
          <a:blip r:embed="rId3"/>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20226118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1895CE"/>
        </a:solidFill>
        <a:effectLst/>
      </p:bgPr>
    </p:bg>
    <p:spTree>
      <p:nvGrpSpPr>
        <p:cNvPr id="1" name=""/>
        <p:cNvGrpSpPr/>
        <p:nvPr/>
      </p:nvGrpSpPr>
      <p:grpSpPr>
        <a:xfrm>
          <a:off x="0" y="0"/>
          <a:ext cx="0" cy="0"/>
          <a:chOff x="0" y="0"/>
          <a:chExt cx="0" cy="0"/>
        </a:xfrm>
      </p:grpSpPr>
      <p:sp>
        <p:nvSpPr>
          <p:cNvPr id="10" name="Tekstvak 9"/>
          <p:cNvSpPr txBox="1"/>
          <p:nvPr/>
        </p:nvSpPr>
        <p:spPr>
          <a:xfrm>
            <a:off x="706582" y="1704109"/>
            <a:ext cx="7762954" cy="1200329"/>
          </a:xfrm>
          <a:prstGeom prst="rect">
            <a:avLst/>
          </a:prstGeom>
          <a:noFill/>
        </p:spPr>
        <p:txBody>
          <a:bodyPr wrap="square" rtlCol="0">
            <a:spAutoFit/>
          </a:bodyPr>
          <a:lstStyle/>
          <a:p>
            <a:r>
              <a:rPr lang="nl-BE" sz="7200">
                <a:solidFill>
                  <a:schemeClr val="bg1"/>
                </a:solidFill>
              </a:rPr>
              <a:t>Quiz</a:t>
            </a:r>
          </a:p>
        </p:txBody>
      </p:sp>
      <p:cxnSp>
        <p:nvCxnSpPr>
          <p:cNvPr id="9" name="Connecteur droit 10">
            <a:extLst>
              <a:ext uri="{FF2B5EF4-FFF2-40B4-BE49-F238E27FC236}">
                <a16:creationId xmlns:a16="http://schemas.microsoft.com/office/drawing/2014/main" id="{BCD30011-B217-4EF1-9086-C140FF559101}"/>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A5ADE452-9351-414D-8C0A-2338363A004A}"/>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Afbeelding 14">
            <a:extLst>
              <a:ext uri="{FF2B5EF4-FFF2-40B4-BE49-F238E27FC236}">
                <a16:creationId xmlns:a16="http://schemas.microsoft.com/office/drawing/2014/main" id="{1DF7B17E-A7B1-48E9-B7C6-98709254B946}"/>
              </a:ext>
            </a:extLst>
          </p:cNvPr>
          <p:cNvPicPr>
            <a:picLocks noChangeAspect="1"/>
          </p:cNvPicPr>
          <p:nvPr/>
        </p:nvPicPr>
        <p:blipFill>
          <a:blip r:embed="rId2"/>
          <a:srcRect/>
          <a:stretch/>
        </p:blipFill>
        <p:spPr>
          <a:xfrm>
            <a:off x="152846" y="6099150"/>
            <a:ext cx="2411286" cy="475283"/>
          </a:xfrm>
          <a:prstGeom prst="rect">
            <a:avLst/>
          </a:prstGeom>
        </p:spPr>
      </p:pic>
      <p:pic>
        <p:nvPicPr>
          <p:cNvPr id="2" name="Afbeelding 1" descr="Afbeelding met Lettertype, Graphics, logo, tekst&#10;&#10;Automatisch gegenereerde beschrijving">
            <a:extLst>
              <a:ext uri="{FF2B5EF4-FFF2-40B4-BE49-F238E27FC236}">
                <a16:creationId xmlns:a16="http://schemas.microsoft.com/office/drawing/2014/main" id="{4E8370AB-282A-859E-38EF-88CA13D8C968}"/>
              </a:ext>
            </a:extLst>
          </p:cNvPr>
          <p:cNvPicPr>
            <a:picLocks noChangeAspect="1"/>
          </p:cNvPicPr>
          <p:nvPr/>
        </p:nvPicPr>
        <p:blipFill>
          <a:blip r:embed="rId3"/>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24513091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2480831"/>
            <a:ext cx="3910445" cy="1896338"/>
          </a:xfrm>
        </p:spPr>
        <p:txBody>
          <a:bodyPr anchor="b">
            <a:normAutofit fontScale="90000"/>
          </a:bodyPr>
          <a:lstStyle/>
          <a:p>
            <a:r>
              <a:rPr lang="nl-NL" sz="4000">
                <a:solidFill>
                  <a:prstClr val="black"/>
                </a:solidFill>
              </a:rPr>
              <a:t>Je hebt recht op een premie als de ingezamelde hoeveelheid kleiner is of gelijk aan:</a:t>
            </a:r>
            <a:endParaRPr lang="nl-BE" sz="400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2400">
                <a:solidFill>
                  <a:schemeClr val="bg1"/>
                </a:solidFill>
              </a:rPr>
              <a:t>1 000 liter</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2400">
                <a:solidFill>
                  <a:schemeClr val="bg1"/>
                </a:solidFill>
              </a:rPr>
              <a:t>2 000 liter</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2400">
                <a:solidFill>
                  <a:schemeClr val="bg1"/>
                </a:solidFill>
              </a:rPr>
              <a:t>2 500 liter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p>
          <a:p>
            <a:r>
              <a:rPr lang="nl-BE" sz="2400">
                <a:solidFill>
                  <a:schemeClr val="bg1"/>
                </a:solidFill>
              </a:rPr>
              <a:t>3 500 liter</a:t>
            </a:r>
          </a:p>
        </p:txBody>
      </p:sp>
    </p:spTree>
    <p:extLst>
      <p:ext uri="{BB962C8B-B14F-4D97-AF65-F5344CB8AC3E}">
        <p14:creationId xmlns:p14="http://schemas.microsoft.com/office/powerpoint/2010/main" val="32260553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2480831"/>
            <a:ext cx="3910445" cy="1896338"/>
          </a:xfrm>
        </p:spPr>
        <p:txBody>
          <a:bodyPr anchor="b">
            <a:normAutofit fontScale="90000"/>
          </a:bodyPr>
          <a:lstStyle/>
          <a:p>
            <a:r>
              <a:rPr lang="nl-NL" sz="4000">
                <a:solidFill>
                  <a:prstClr val="black"/>
                </a:solidFill>
              </a:rPr>
              <a:t>Je hebt recht op een premie als de ingezamelde hoeveelheid kleiner is of gelijk aan:</a:t>
            </a:r>
            <a:endParaRPr lang="nl-BE" sz="400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alpha val="50000"/>
            </a:srgbClr>
          </a:solidFill>
        </p:spPr>
        <p:txBody>
          <a:bodyPr wrap="square" lIns="323850" tIns="324000" rIns="324000" bIns="324000" rtlCol="0">
            <a:normAutofit/>
          </a:bodyPr>
          <a:lstStyle/>
          <a:p>
            <a:r>
              <a:rPr lang="nl-BE" sz="4000" b="1">
                <a:solidFill>
                  <a:schemeClr val="bg1"/>
                </a:solidFill>
              </a:rPr>
              <a:t>A</a:t>
            </a:r>
          </a:p>
          <a:p>
            <a:r>
              <a:rPr lang="nl-BE" sz="2400">
                <a:solidFill>
                  <a:schemeClr val="bg1"/>
                </a:solidFill>
              </a:rPr>
              <a:t>1 000 liter</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alpha val="50000"/>
            </a:srgbClr>
          </a:solidFill>
        </p:spPr>
        <p:txBody>
          <a:bodyPr wrap="square" lIns="323850" tIns="324000" rIns="324000" bIns="324000" rtlCol="0">
            <a:normAutofit/>
          </a:bodyPr>
          <a:lstStyle/>
          <a:p>
            <a:r>
              <a:rPr lang="nl-BE" sz="4000" b="1">
                <a:solidFill>
                  <a:schemeClr val="bg1"/>
                </a:solidFill>
              </a:rPr>
              <a:t>B</a:t>
            </a:r>
          </a:p>
          <a:p>
            <a:r>
              <a:rPr lang="nl-BE" sz="2400">
                <a:solidFill>
                  <a:schemeClr val="bg1"/>
                </a:solidFill>
              </a:rPr>
              <a:t>2 000 liter</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alpha val="50196"/>
            </a:srgbClr>
          </a:solidFill>
        </p:spPr>
        <p:txBody>
          <a:bodyPr wrap="square" lIns="323850" tIns="324000" rIns="324000" bIns="324000" rtlCol="0">
            <a:normAutofit/>
          </a:bodyPr>
          <a:lstStyle/>
          <a:p>
            <a:r>
              <a:rPr lang="nl-BE" sz="4000" b="1">
                <a:solidFill>
                  <a:schemeClr val="bg1"/>
                </a:solidFill>
              </a:rPr>
              <a:t>C</a:t>
            </a:r>
          </a:p>
          <a:p>
            <a:r>
              <a:rPr lang="nl-BE" sz="2400">
                <a:solidFill>
                  <a:schemeClr val="bg1"/>
                </a:solidFill>
              </a:rPr>
              <a:t>2 500 liter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p>
          <a:p>
            <a:r>
              <a:rPr lang="nl-BE" sz="2400" dirty="0">
                <a:solidFill>
                  <a:schemeClr val="bg1"/>
                </a:solidFill>
              </a:rPr>
              <a:t>3 500 liter</a:t>
            </a:r>
          </a:p>
        </p:txBody>
      </p:sp>
    </p:spTree>
    <p:extLst>
      <p:ext uri="{BB962C8B-B14F-4D97-AF65-F5344CB8AC3E}">
        <p14:creationId xmlns:p14="http://schemas.microsoft.com/office/powerpoint/2010/main" val="10920446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fontScale="90000"/>
          </a:bodyPr>
          <a:lstStyle/>
          <a:p>
            <a:r>
              <a:rPr lang="nl-BE" sz="4000" dirty="0">
                <a:ea typeface="+mn-lt"/>
                <a:cs typeface="+mn-lt"/>
              </a:rPr>
              <a:t>Hoeveel bedraagt de premie in 2024 die je krijgt als je 1.001 tot 3.500 liter afvalolie laat ophalen</a:t>
            </a:r>
            <a:r>
              <a:rPr kumimoji="0" lang="nl-BE" sz="4000" b="0" i="0" u="none" strike="noStrike" kern="1200" cap="none" spc="0" normalizeH="0" baseline="0" noProof="0" dirty="0">
                <a:ln>
                  <a:noFill/>
                </a:ln>
                <a:effectLst/>
                <a:uLnTx/>
                <a:uFillTx/>
                <a:ea typeface="+mn-lt"/>
                <a:cs typeface="+mn-lt"/>
              </a:rPr>
              <a:t>? *</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0" y="4007341"/>
            <a:ext cx="3910445" cy="2272317"/>
          </a:xfrm>
        </p:spPr>
        <p:txBody>
          <a:bodyPr>
            <a:normAutofit/>
          </a:bodyPr>
          <a:lstStyle/>
          <a:p>
            <a:r>
              <a:rPr lang="nl-BE" sz="1800">
                <a:ea typeface="+mn-lt"/>
                <a:cs typeface="+mn-lt"/>
              </a:rPr>
              <a:t>* </a:t>
            </a:r>
            <a:r>
              <a:rPr lang="nl-BE" sz="1800" err="1">
                <a:ea typeface="+mn-lt"/>
                <a:cs typeface="+mn-lt"/>
              </a:rPr>
              <a:t>Valorlub</a:t>
            </a:r>
            <a:r>
              <a:rPr lang="nl-BE" sz="1800">
                <a:ea typeface="+mn-lt"/>
                <a:cs typeface="+mn-lt"/>
              </a:rPr>
              <a:t> betaalt een forfaitair bedrag afhankelijk van de hoeveelheden en soorten olie, de marktomstandigheden voor afgewerkte olie en de inzamelingsmethode.</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3200" dirty="0">
                <a:solidFill>
                  <a:schemeClr val="bg1"/>
                </a:solidFill>
              </a:rPr>
              <a:t>€ 125</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3200" dirty="0">
                <a:solidFill>
                  <a:schemeClr val="bg1"/>
                </a:solidFill>
              </a:rPr>
              <a:t>€ 165</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3200" dirty="0">
                <a:solidFill>
                  <a:schemeClr val="bg1"/>
                </a:solidFill>
              </a:rPr>
              <a:t>€ 180</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3200" dirty="0">
                <a:solidFill>
                  <a:schemeClr val="bg1"/>
                </a:solidFill>
              </a:rPr>
              <a:t>€ 210</a:t>
            </a:r>
          </a:p>
        </p:txBody>
      </p:sp>
    </p:spTree>
    <p:extLst>
      <p:ext uri="{BB962C8B-B14F-4D97-AF65-F5344CB8AC3E}">
        <p14:creationId xmlns:p14="http://schemas.microsoft.com/office/powerpoint/2010/main" val="22586298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fontScale="90000"/>
          </a:bodyPr>
          <a:lstStyle/>
          <a:p>
            <a:r>
              <a:rPr lang="nl-BE" sz="4000" dirty="0">
                <a:ea typeface="+mn-lt"/>
                <a:cs typeface="+mn-lt"/>
              </a:rPr>
              <a:t>Hoeveel bedraagt de premie in 2024 die je krijgt als je 1.001 tot 3.500 liter afvalolie laat ophalen</a:t>
            </a:r>
            <a:r>
              <a:rPr kumimoji="0" lang="nl-BE" sz="4000" b="0" i="0" u="none" strike="noStrike" kern="1200" cap="none" spc="0" normalizeH="0" baseline="0" noProof="0" dirty="0">
                <a:ln>
                  <a:noFill/>
                </a:ln>
                <a:effectLst/>
                <a:uLnTx/>
                <a:uFillTx/>
                <a:ea typeface="+mn-lt"/>
                <a:cs typeface="+mn-lt"/>
              </a:rPr>
              <a:t>? *</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0" y="4007341"/>
            <a:ext cx="3910445" cy="2272317"/>
          </a:xfrm>
        </p:spPr>
        <p:txBody>
          <a:bodyPr>
            <a:normAutofit/>
          </a:bodyPr>
          <a:lstStyle/>
          <a:p>
            <a:r>
              <a:rPr lang="nl-BE" sz="1800">
                <a:ea typeface="+mn-lt"/>
                <a:cs typeface="+mn-lt"/>
              </a:rPr>
              <a:t>* </a:t>
            </a:r>
            <a:r>
              <a:rPr lang="nl-BE" sz="1800" err="1">
                <a:ea typeface="+mn-lt"/>
                <a:cs typeface="+mn-lt"/>
              </a:rPr>
              <a:t>Valorlub</a:t>
            </a:r>
            <a:r>
              <a:rPr lang="nl-BE" sz="1800">
                <a:ea typeface="+mn-lt"/>
                <a:cs typeface="+mn-lt"/>
              </a:rPr>
              <a:t> betaalt een forfaitair bedrag afhankelijk van de hoeveelheden en soorten olie, de marktomstandigheden voor afgewerkte olie en de inzamelingsmethode.</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alpha val="50196"/>
            </a:srgbClr>
          </a:solidFill>
        </p:spPr>
        <p:txBody>
          <a:bodyPr wrap="square" lIns="323850" tIns="324000" rIns="324000" bIns="324000" rtlCol="0">
            <a:normAutofit/>
          </a:bodyPr>
          <a:lstStyle/>
          <a:p>
            <a:r>
              <a:rPr lang="nl-BE" sz="4000" b="1" dirty="0">
                <a:solidFill>
                  <a:schemeClr val="bg1"/>
                </a:solidFill>
              </a:rPr>
              <a:t>A</a:t>
            </a:r>
          </a:p>
          <a:p>
            <a:r>
              <a:rPr lang="nl-BE" sz="3200" dirty="0">
                <a:solidFill>
                  <a:schemeClr val="bg1"/>
                </a:solidFill>
              </a:rPr>
              <a:t>€ 125</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alpha val="50196"/>
            </a:srgbClr>
          </a:solidFill>
        </p:spPr>
        <p:txBody>
          <a:bodyPr wrap="square" lIns="323850" tIns="324000" rIns="324000" bIns="324000" rtlCol="0">
            <a:normAutofit/>
          </a:bodyPr>
          <a:lstStyle/>
          <a:p>
            <a:r>
              <a:rPr lang="nl-BE" sz="4000" b="1" dirty="0">
                <a:solidFill>
                  <a:schemeClr val="bg1"/>
                </a:solidFill>
              </a:rPr>
              <a:t>B</a:t>
            </a:r>
          </a:p>
          <a:p>
            <a:r>
              <a:rPr lang="nl-BE" sz="3200" dirty="0">
                <a:solidFill>
                  <a:schemeClr val="bg1"/>
                </a:solidFill>
              </a:rPr>
              <a:t>€ 165</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3200" dirty="0">
                <a:solidFill>
                  <a:schemeClr val="bg1"/>
                </a:solidFill>
              </a:rPr>
              <a:t>€ 180</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alpha val="50196"/>
            </a:srgbClr>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3200" dirty="0">
                <a:solidFill>
                  <a:schemeClr val="bg1"/>
                </a:solidFill>
              </a:rPr>
              <a:t>€ 210</a:t>
            </a:r>
          </a:p>
        </p:txBody>
      </p:sp>
    </p:spTree>
    <p:extLst>
      <p:ext uri="{BB962C8B-B14F-4D97-AF65-F5344CB8AC3E}">
        <p14:creationId xmlns:p14="http://schemas.microsoft.com/office/powerpoint/2010/main" val="39315540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94251" y="1615509"/>
            <a:ext cx="3910445" cy="3099874"/>
          </a:xfrm>
        </p:spPr>
        <p:txBody>
          <a:bodyPr anchor="b">
            <a:normAutofit fontScale="90000"/>
          </a:bodyPr>
          <a:lstStyle/>
          <a:p>
            <a:r>
              <a:rPr lang="nl-BE" sz="4000">
                <a:ea typeface="+mn-lt"/>
                <a:cs typeface="+mn-lt"/>
              </a:rPr>
              <a:t>Werken met afvalolie kan de gezondheid schaden. Wat is </a:t>
            </a:r>
            <a:r>
              <a:rPr lang="nl-BE" sz="4400" u="sng">
                <a:ea typeface="+mn-lt"/>
                <a:cs typeface="+mn-lt"/>
              </a:rPr>
              <a:t>geen</a:t>
            </a:r>
            <a:r>
              <a:rPr lang="nl-BE" sz="4000">
                <a:ea typeface="+mn-lt"/>
                <a:cs typeface="+mn-lt"/>
              </a:rPr>
              <a:t> maatregel om je te beschermen?</a:t>
            </a:r>
            <a:endParaRPr lang="nl-BE" sz="400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216000" tIns="324000" rIns="216000" bIns="324000" rtlCol="0">
            <a:normAutofit/>
          </a:bodyPr>
          <a:lstStyle/>
          <a:p>
            <a:r>
              <a:rPr lang="nl-BE" sz="4000" b="1">
                <a:solidFill>
                  <a:schemeClr val="bg1"/>
                </a:solidFill>
              </a:rPr>
              <a:t>A</a:t>
            </a:r>
          </a:p>
          <a:p>
            <a:r>
              <a:rPr lang="nl-BE" sz="2400">
                <a:solidFill>
                  <a:schemeClr val="bg1"/>
                </a:solidFill>
              </a:rPr>
              <a:t>Gebruik papieren handdoeken</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144000" tIns="324000" rIns="108000" bIns="324000" rtlCol="0">
            <a:normAutofit/>
          </a:bodyPr>
          <a:lstStyle/>
          <a:p>
            <a:r>
              <a:rPr lang="nl-BE" sz="4000" b="1">
                <a:solidFill>
                  <a:schemeClr val="bg1"/>
                </a:solidFill>
              </a:rPr>
              <a:t>B</a:t>
            </a:r>
          </a:p>
          <a:p>
            <a:r>
              <a:rPr lang="nl-BE" sz="2400">
                <a:solidFill>
                  <a:schemeClr val="bg1"/>
                </a:solidFill>
              </a:rPr>
              <a:t>Draag beschermende kledij</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180000" tIns="324000" rIns="180000" bIns="324000" rtlCol="0">
            <a:normAutofit/>
          </a:bodyPr>
          <a:lstStyle/>
          <a:p>
            <a:r>
              <a:rPr lang="nl-BE" sz="4000" b="1">
                <a:solidFill>
                  <a:schemeClr val="bg1"/>
                </a:solidFill>
              </a:rPr>
              <a:t>C</a:t>
            </a:r>
          </a:p>
          <a:p>
            <a:r>
              <a:rPr lang="nl-BE" sz="2400">
                <a:solidFill>
                  <a:schemeClr val="bg1"/>
                </a:solidFill>
              </a:rPr>
              <a:t>Draag  handschoenen</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216000" tIns="324000" rIns="216000" bIns="324000" rtlCol="0">
            <a:normAutofit/>
          </a:bodyPr>
          <a:lstStyle/>
          <a:p>
            <a:r>
              <a:rPr lang="nl-BE" sz="4000" b="1">
                <a:solidFill>
                  <a:schemeClr val="bg1"/>
                </a:solidFill>
              </a:rPr>
              <a:t>D</a:t>
            </a:r>
            <a:endParaRPr lang="nl-BE" sz="4400" b="1">
              <a:solidFill>
                <a:schemeClr val="bg1"/>
              </a:solidFill>
            </a:endParaRPr>
          </a:p>
          <a:p>
            <a:r>
              <a:rPr lang="nl-BE" sz="2400">
                <a:solidFill>
                  <a:schemeClr val="bg1"/>
                </a:solidFill>
              </a:rPr>
              <a:t>Draag een mondmasker</a:t>
            </a:r>
          </a:p>
        </p:txBody>
      </p:sp>
    </p:spTree>
    <p:extLst>
      <p:ext uri="{BB962C8B-B14F-4D97-AF65-F5344CB8AC3E}">
        <p14:creationId xmlns:p14="http://schemas.microsoft.com/office/powerpoint/2010/main" val="32804473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699001" y="1626092"/>
            <a:ext cx="3910445" cy="3099874"/>
          </a:xfrm>
        </p:spPr>
        <p:txBody>
          <a:bodyPr anchor="b">
            <a:normAutofit fontScale="90000"/>
          </a:bodyPr>
          <a:lstStyle/>
          <a:p>
            <a:r>
              <a:rPr lang="nl-BE" sz="4000">
                <a:ea typeface="+mn-lt"/>
                <a:cs typeface="+mn-lt"/>
              </a:rPr>
              <a:t>Werken met afvalolie kan de gezondheid schaden. Wat is </a:t>
            </a:r>
            <a:r>
              <a:rPr lang="nl-BE" sz="4400" u="sng">
                <a:ea typeface="+mn-lt"/>
                <a:cs typeface="+mn-lt"/>
              </a:rPr>
              <a:t>geen</a:t>
            </a:r>
            <a:r>
              <a:rPr lang="nl-BE" sz="4000">
                <a:ea typeface="+mn-lt"/>
                <a:cs typeface="+mn-lt"/>
              </a:rPr>
              <a:t> maatregel om je te beschermen?</a:t>
            </a:r>
            <a:endParaRPr lang="nl-BE" sz="400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alpha val="50000"/>
            </a:srgbClr>
          </a:solidFill>
        </p:spPr>
        <p:txBody>
          <a:bodyPr wrap="square" lIns="323850" tIns="324000" rIns="324000" bIns="324000" rtlCol="0">
            <a:normAutofit/>
          </a:bodyPr>
          <a:lstStyle/>
          <a:p>
            <a:r>
              <a:rPr lang="nl-BE" sz="4000" b="1">
                <a:solidFill>
                  <a:schemeClr val="bg1"/>
                </a:solidFill>
              </a:rPr>
              <a:t>A</a:t>
            </a:r>
          </a:p>
          <a:p>
            <a:r>
              <a:rPr lang="nl-BE" sz="2800">
                <a:solidFill>
                  <a:schemeClr val="bg1"/>
                </a:solidFill>
              </a:rPr>
              <a:t>Gebruik papieren </a:t>
            </a:r>
            <a:r>
              <a:rPr lang="nl-BE" sz="2800" err="1">
                <a:solidFill>
                  <a:schemeClr val="bg1"/>
                </a:solidFill>
              </a:rPr>
              <a:t>hand-doeken</a:t>
            </a:r>
            <a:endParaRPr lang="nl-BE" sz="280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alpha val="50000"/>
            </a:srgbClr>
          </a:solidFill>
        </p:spPr>
        <p:txBody>
          <a:bodyPr wrap="square" lIns="323850" tIns="324000" rIns="324000" bIns="324000" rtlCol="0">
            <a:normAutofit/>
          </a:bodyPr>
          <a:lstStyle/>
          <a:p>
            <a:r>
              <a:rPr lang="nl-BE" sz="4000" b="1">
                <a:solidFill>
                  <a:schemeClr val="bg1"/>
                </a:solidFill>
              </a:rPr>
              <a:t>B</a:t>
            </a:r>
          </a:p>
          <a:p>
            <a:r>
              <a:rPr lang="nl-BE" sz="2800">
                <a:solidFill>
                  <a:schemeClr val="bg1"/>
                </a:solidFill>
              </a:rPr>
              <a:t>Draag </a:t>
            </a:r>
            <a:r>
              <a:rPr lang="nl-BE" sz="2800" err="1">
                <a:solidFill>
                  <a:schemeClr val="bg1"/>
                </a:solidFill>
              </a:rPr>
              <a:t>bescherm-ende</a:t>
            </a:r>
            <a:r>
              <a:rPr lang="nl-BE" sz="2800">
                <a:solidFill>
                  <a:schemeClr val="bg1"/>
                </a:solidFill>
              </a:rPr>
              <a:t> kledij</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alpha val="50000"/>
            </a:srgbClr>
          </a:solidFill>
        </p:spPr>
        <p:txBody>
          <a:bodyPr wrap="square" lIns="323850" tIns="324000" rIns="324000" bIns="324000" rtlCol="0">
            <a:normAutofit/>
          </a:bodyPr>
          <a:lstStyle/>
          <a:p>
            <a:r>
              <a:rPr lang="nl-BE" sz="4000" b="1">
                <a:solidFill>
                  <a:schemeClr val="bg1"/>
                </a:solidFill>
              </a:rPr>
              <a:t>C</a:t>
            </a:r>
          </a:p>
          <a:p>
            <a:r>
              <a:rPr lang="nl-BE" sz="2800">
                <a:solidFill>
                  <a:schemeClr val="bg1"/>
                </a:solidFill>
              </a:rPr>
              <a:t>Draag  </a:t>
            </a:r>
            <a:r>
              <a:rPr lang="nl-BE" sz="2800" err="1">
                <a:solidFill>
                  <a:schemeClr val="bg1"/>
                </a:solidFill>
              </a:rPr>
              <a:t>hand-schoenen</a:t>
            </a:r>
            <a:endParaRPr lang="nl-BE" sz="280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2800">
                <a:solidFill>
                  <a:schemeClr val="bg1"/>
                </a:solidFill>
              </a:rPr>
              <a:t>Draag een </a:t>
            </a:r>
            <a:r>
              <a:rPr lang="nl-BE" sz="2800" err="1">
                <a:solidFill>
                  <a:schemeClr val="bg1"/>
                </a:solidFill>
              </a:rPr>
              <a:t>mond-masker</a:t>
            </a:r>
            <a:endParaRPr lang="nl-BE" sz="2800">
              <a:solidFill>
                <a:schemeClr val="bg1"/>
              </a:solidFill>
            </a:endParaRPr>
          </a:p>
        </p:txBody>
      </p:sp>
    </p:spTree>
    <p:extLst>
      <p:ext uri="{BB962C8B-B14F-4D97-AF65-F5344CB8AC3E}">
        <p14:creationId xmlns:p14="http://schemas.microsoft.com/office/powerpoint/2010/main" val="2509671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fontScale="90000"/>
          </a:bodyPr>
          <a:lstStyle/>
          <a:p>
            <a:r>
              <a:rPr lang="nl-BE" sz="4000" dirty="0">
                <a:ea typeface="+mn-lt"/>
                <a:cs typeface="+mn-lt"/>
              </a:rPr>
              <a:t>Hoeveel procent  wordt bij recyclage van afvalolie, gebruikt om nieuwe smeerolie te maken?</a:t>
            </a:r>
            <a:endParaRPr lang="nl-BE" sz="4000" dirty="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3200">
                <a:solidFill>
                  <a:schemeClr val="bg1"/>
                </a:solidFill>
              </a:rPr>
              <a:t>Minder dan 10%</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3200">
                <a:solidFill>
                  <a:schemeClr val="bg1"/>
                </a:solidFill>
              </a:rPr>
              <a:t>40%</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3200">
                <a:solidFill>
                  <a:schemeClr val="bg1"/>
                </a:solidFill>
              </a:rPr>
              <a:t>70%</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3200">
                <a:solidFill>
                  <a:schemeClr val="bg1"/>
                </a:solidFill>
              </a:rPr>
              <a:t>100%</a:t>
            </a:r>
          </a:p>
        </p:txBody>
      </p:sp>
    </p:spTree>
    <p:extLst>
      <p:ext uri="{BB962C8B-B14F-4D97-AF65-F5344CB8AC3E}">
        <p14:creationId xmlns:p14="http://schemas.microsoft.com/office/powerpoint/2010/main" val="13833705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fontScale="90000"/>
          </a:bodyPr>
          <a:lstStyle/>
          <a:p>
            <a:r>
              <a:rPr lang="nl-BE" sz="4000" dirty="0">
                <a:ea typeface="+mn-lt"/>
                <a:cs typeface="+mn-lt"/>
              </a:rPr>
              <a:t>Hoeveel procent  wordt bij recyclage van afvalolie, gebruikt om nieuwe smeerolie te maken?</a:t>
            </a:r>
            <a:endParaRPr lang="nl-BE" sz="4000" dirty="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alpha val="50000"/>
            </a:srgbClr>
          </a:solidFill>
        </p:spPr>
        <p:txBody>
          <a:bodyPr wrap="square" lIns="323850" tIns="324000" rIns="324000" bIns="324000" rtlCol="0">
            <a:normAutofit/>
          </a:bodyPr>
          <a:lstStyle/>
          <a:p>
            <a:r>
              <a:rPr lang="nl-BE" sz="4000" b="1">
                <a:solidFill>
                  <a:schemeClr val="bg1"/>
                </a:solidFill>
              </a:rPr>
              <a:t>A</a:t>
            </a:r>
          </a:p>
          <a:p>
            <a:r>
              <a:rPr lang="nl-BE" sz="3200">
                <a:solidFill>
                  <a:schemeClr val="bg1"/>
                </a:solidFill>
              </a:rPr>
              <a:t>Minder dan 10%</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alpha val="50000"/>
            </a:srgbClr>
          </a:solidFill>
        </p:spPr>
        <p:txBody>
          <a:bodyPr wrap="square" lIns="323850" tIns="324000" rIns="324000" bIns="324000" rtlCol="0">
            <a:normAutofit/>
          </a:bodyPr>
          <a:lstStyle/>
          <a:p>
            <a:r>
              <a:rPr lang="nl-BE" sz="4000" b="1">
                <a:solidFill>
                  <a:schemeClr val="bg1"/>
                </a:solidFill>
              </a:rPr>
              <a:t>B</a:t>
            </a:r>
          </a:p>
          <a:p>
            <a:r>
              <a:rPr lang="nl-BE" sz="3200">
                <a:solidFill>
                  <a:schemeClr val="bg1"/>
                </a:solidFill>
              </a:rPr>
              <a:t>40%</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3200">
                <a:solidFill>
                  <a:schemeClr val="bg1"/>
                </a:solidFill>
              </a:rPr>
              <a:t>70%</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alpha val="50000"/>
            </a:srgbClr>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3200">
                <a:solidFill>
                  <a:schemeClr val="bg1"/>
                </a:solidFill>
              </a:rPr>
              <a:t>100%</a:t>
            </a:r>
          </a:p>
        </p:txBody>
      </p:sp>
    </p:spTree>
    <p:extLst>
      <p:ext uri="{BB962C8B-B14F-4D97-AF65-F5344CB8AC3E}">
        <p14:creationId xmlns:p14="http://schemas.microsoft.com/office/powerpoint/2010/main" val="1064898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9"/>
            <a:ext cx="8437418" cy="830997"/>
          </a:xfrm>
          <a:prstGeom prst="rect">
            <a:avLst/>
          </a:prstGeom>
          <a:noFill/>
        </p:spPr>
        <p:txBody>
          <a:bodyPr wrap="square" rtlCol="0">
            <a:spAutoFit/>
          </a:bodyPr>
          <a:lstStyle/>
          <a:p>
            <a:r>
              <a:rPr lang="nl-BE" sz="4800">
                <a:solidFill>
                  <a:srgbClr val="28AF8A"/>
                </a:solidFill>
              </a:rPr>
              <a:t>Dat ging snel…</a:t>
            </a:r>
          </a:p>
        </p:txBody>
      </p:sp>
      <p:sp>
        <p:nvSpPr>
          <p:cNvPr id="8" name="Tekstvak 7"/>
          <p:cNvSpPr txBox="1"/>
          <p:nvPr/>
        </p:nvSpPr>
        <p:spPr>
          <a:xfrm>
            <a:off x="365050" y="1379377"/>
            <a:ext cx="8437418" cy="4401205"/>
          </a:xfrm>
          <a:prstGeom prst="rect">
            <a:avLst/>
          </a:prstGeom>
          <a:noFill/>
        </p:spPr>
        <p:txBody>
          <a:bodyPr wrap="square" lIns="91440" tIns="45720" rIns="91440" bIns="45720" rtlCol="0" anchor="t">
            <a:spAutoFit/>
          </a:bodyPr>
          <a:lstStyle/>
          <a:p>
            <a:pPr>
              <a:buClr>
                <a:srgbClr val="1895CE"/>
              </a:buClr>
            </a:pPr>
            <a:endParaRPr lang="nl-BE" sz="2800" dirty="0"/>
          </a:p>
          <a:p>
            <a:pPr>
              <a:buClr>
                <a:srgbClr val="1895CE"/>
              </a:buClr>
            </a:pPr>
            <a:r>
              <a:rPr lang="nl-BE" sz="2800" dirty="0"/>
              <a:t>Wie heeft gehoord …</a:t>
            </a:r>
            <a:endParaRPr lang="nl-BE" sz="2800" dirty="0">
              <a:cs typeface="Calibri"/>
            </a:endParaRPr>
          </a:p>
          <a:p>
            <a:pPr>
              <a:buClr>
                <a:srgbClr val="1895CE"/>
              </a:buClr>
            </a:pPr>
            <a:endParaRPr lang="nl-BE" sz="2800" dirty="0"/>
          </a:p>
          <a:p>
            <a:pPr marL="457200" indent="-457200">
              <a:buClr>
                <a:srgbClr val="1895CE"/>
              </a:buClr>
              <a:buBlip>
                <a:blip r:embed="rId3"/>
              </a:buBlip>
            </a:pPr>
            <a:r>
              <a:rPr lang="nl-BE" sz="2800" dirty="0"/>
              <a:t>Wat je niet mag doen met afvalolie?</a:t>
            </a:r>
            <a:endParaRPr lang="nl-BE" sz="2800" dirty="0">
              <a:cs typeface="Calibri"/>
            </a:endParaRPr>
          </a:p>
          <a:p>
            <a:pPr marL="457200" indent="-457200">
              <a:buClr>
                <a:srgbClr val="1895CE"/>
              </a:buClr>
              <a:buBlip>
                <a:blip r:embed="rId3"/>
              </a:buBlip>
            </a:pPr>
            <a:r>
              <a:rPr lang="nl-BE" sz="2800" dirty="0"/>
              <a:t>Wat de garagist dan wel doet met zijn afvalolie?</a:t>
            </a:r>
            <a:endParaRPr lang="nl-BE" sz="2800" dirty="0">
              <a:cs typeface="Calibri"/>
            </a:endParaRPr>
          </a:p>
          <a:p>
            <a:pPr marL="457200" indent="-457200">
              <a:buClr>
                <a:srgbClr val="1895CE"/>
              </a:buClr>
              <a:buBlip>
                <a:blip r:embed="rId3"/>
              </a:buBlip>
            </a:pPr>
            <a:r>
              <a:rPr lang="nl-BE" sz="2800" dirty="0"/>
              <a:t>Waarom hij dat doet?</a:t>
            </a:r>
          </a:p>
          <a:p>
            <a:pPr marL="457200" indent="-457200">
              <a:buClr>
                <a:srgbClr val="1895CE"/>
              </a:buClr>
              <a:buBlip>
                <a:blip r:embed="rId3"/>
              </a:buBlip>
            </a:pPr>
            <a:r>
              <a:rPr lang="nl-BE" sz="2800" dirty="0"/>
              <a:t>Welk voordeel deze garagist hieraan heeft?</a:t>
            </a:r>
            <a:endParaRPr lang="nl-BE" sz="2800" dirty="0">
              <a:cs typeface="Calibri"/>
            </a:endParaRPr>
          </a:p>
          <a:p>
            <a:pPr marL="457200" indent="-457200">
              <a:buClr>
                <a:srgbClr val="1895CE"/>
              </a:buClr>
              <a:buBlip>
                <a:blip r:embed="rId3"/>
              </a:buBlip>
            </a:pPr>
            <a:endParaRPr lang="nl-BE" sz="2800" dirty="0"/>
          </a:p>
          <a:p>
            <a:pPr marL="457200" indent="-457200">
              <a:buClr>
                <a:srgbClr val="1895CE"/>
              </a:buClr>
              <a:buBlip>
                <a:blip r:embed="rId3"/>
              </a:buBlip>
            </a:pPr>
            <a:endParaRPr lang="nl-BE" sz="2800" dirty="0"/>
          </a:p>
          <a:p>
            <a:pPr marL="457200" indent="-457200">
              <a:buClr>
                <a:srgbClr val="1895CE"/>
              </a:buClr>
              <a:buBlip>
                <a:blip r:embed="rId3"/>
              </a:buBlip>
            </a:pPr>
            <a:endParaRPr lang="nl-BE" sz="2800" dirty="0"/>
          </a:p>
        </p:txBody>
      </p:sp>
      <p:pic>
        <p:nvPicPr>
          <p:cNvPr id="3" name="Picture 2" descr="A blue heart with text&#10;&#10;Description automatically generated">
            <a:extLst>
              <a:ext uri="{FF2B5EF4-FFF2-40B4-BE49-F238E27FC236}">
                <a16:creationId xmlns:a16="http://schemas.microsoft.com/office/drawing/2014/main" id="{C2D5B140-5610-5D0D-580E-BFA5FA604644}"/>
              </a:ext>
            </a:extLst>
          </p:cNvPr>
          <p:cNvPicPr>
            <a:picLocks noChangeAspect="1"/>
          </p:cNvPicPr>
          <p:nvPr/>
        </p:nvPicPr>
        <p:blipFill>
          <a:blip r:embed="rId4"/>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136040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a:bodyPr>
          <a:lstStyle/>
          <a:p>
            <a:r>
              <a:rPr lang="nl-BE" sz="4000">
                <a:latin typeface="+mn-lt"/>
              </a:rPr>
              <a:t>Door wie laat je je afvalolie ophalen?</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2400">
                <a:solidFill>
                  <a:schemeClr val="bg1"/>
                </a:solidFill>
              </a:rPr>
              <a:t>Door een erkende afvalolie inzamelaar</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2400">
                <a:solidFill>
                  <a:schemeClr val="bg1"/>
                </a:solidFill>
              </a:rPr>
              <a:t>Door </a:t>
            </a:r>
            <a:r>
              <a:rPr lang="nl-BE" sz="2400" err="1">
                <a:solidFill>
                  <a:schemeClr val="bg1"/>
                </a:solidFill>
              </a:rPr>
              <a:t>Valorlub</a:t>
            </a:r>
            <a:endParaRPr lang="nl-BE" sz="200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8999"/>
            <a:ext cx="2190750" cy="3429000"/>
          </a:xfrm>
          <a:prstGeom prst="rect">
            <a:avLst/>
          </a:prstGeom>
          <a:solidFill>
            <a:srgbClr val="E52B51"/>
          </a:solidFill>
        </p:spPr>
        <p:txBody>
          <a:bodyPr wrap="square" lIns="323850" tIns="324000" rIns="324000" bIns="324000" rtlCol="0">
            <a:normAutofit lnSpcReduction="10000"/>
          </a:bodyPr>
          <a:lstStyle/>
          <a:p>
            <a:r>
              <a:rPr lang="nl-BE" sz="4000" b="1">
                <a:solidFill>
                  <a:schemeClr val="bg1"/>
                </a:solidFill>
              </a:rPr>
              <a:t>C</a:t>
            </a:r>
          </a:p>
          <a:p>
            <a:r>
              <a:rPr lang="nl-BE" sz="2400">
                <a:solidFill>
                  <a:schemeClr val="bg1"/>
                </a:solidFill>
              </a:rPr>
              <a:t>Door de verkoper bij wie de smeerolie werd gekocht</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lnSpcReduction="10000"/>
          </a:bodyPr>
          <a:lstStyle/>
          <a:p>
            <a:r>
              <a:rPr lang="nl-BE" sz="4000" b="1">
                <a:solidFill>
                  <a:schemeClr val="bg1"/>
                </a:solidFill>
              </a:rPr>
              <a:t>D</a:t>
            </a:r>
            <a:endParaRPr lang="nl-BE" sz="4400" b="1">
              <a:solidFill>
                <a:schemeClr val="bg1"/>
              </a:solidFill>
            </a:endParaRPr>
          </a:p>
          <a:p>
            <a:r>
              <a:rPr lang="nl-BE" sz="2400">
                <a:solidFill>
                  <a:schemeClr val="bg1"/>
                </a:solidFill>
              </a:rPr>
              <a:t>Je moet de olie zelf wegbrengen naar het </a:t>
            </a:r>
            <a:r>
              <a:rPr lang="nl-BE" sz="2400" err="1">
                <a:solidFill>
                  <a:schemeClr val="bg1"/>
                </a:solidFill>
              </a:rPr>
              <a:t>container-park</a:t>
            </a:r>
            <a:endParaRPr lang="nl-BE" sz="2400">
              <a:solidFill>
                <a:schemeClr val="bg1"/>
              </a:solidFill>
            </a:endParaRPr>
          </a:p>
        </p:txBody>
      </p:sp>
    </p:spTree>
    <p:extLst>
      <p:ext uri="{BB962C8B-B14F-4D97-AF65-F5344CB8AC3E}">
        <p14:creationId xmlns:p14="http://schemas.microsoft.com/office/powerpoint/2010/main" val="3559882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a:bodyPr>
          <a:lstStyle/>
          <a:p>
            <a:r>
              <a:rPr lang="nl-BE" sz="4000">
                <a:latin typeface="+mn-lt"/>
              </a:rPr>
              <a:t>Door wie laat je je afvalolie ophalen?</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2400">
                <a:solidFill>
                  <a:schemeClr val="bg1"/>
                </a:solidFill>
              </a:rPr>
              <a:t>Door een erkende afvalolie inzamelaar</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alpha val="50000"/>
            </a:srgbClr>
          </a:solidFill>
        </p:spPr>
        <p:txBody>
          <a:bodyPr wrap="square" lIns="323850" tIns="324000" rIns="324000" bIns="324000" rtlCol="0">
            <a:normAutofit/>
          </a:bodyPr>
          <a:lstStyle/>
          <a:p>
            <a:r>
              <a:rPr lang="nl-BE" sz="4000" b="1">
                <a:solidFill>
                  <a:schemeClr val="bg1"/>
                </a:solidFill>
              </a:rPr>
              <a:t>B</a:t>
            </a:r>
          </a:p>
          <a:p>
            <a:r>
              <a:rPr lang="nl-BE" sz="2400">
                <a:solidFill>
                  <a:schemeClr val="bg1"/>
                </a:solidFill>
              </a:rPr>
              <a:t>Door </a:t>
            </a:r>
            <a:r>
              <a:rPr lang="nl-BE" sz="2400" err="1">
                <a:solidFill>
                  <a:schemeClr val="bg1"/>
                </a:solidFill>
              </a:rPr>
              <a:t>Valorlub</a:t>
            </a:r>
            <a:endParaRPr lang="nl-BE" sz="200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8999"/>
            <a:ext cx="2190750" cy="3429000"/>
          </a:xfrm>
          <a:prstGeom prst="rect">
            <a:avLst/>
          </a:prstGeom>
          <a:solidFill>
            <a:srgbClr val="E52B51">
              <a:alpha val="50000"/>
            </a:srgbClr>
          </a:solidFill>
        </p:spPr>
        <p:txBody>
          <a:bodyPr wrap="square" lIns="323850" tIns="324000" rIns="324000" bIns="324000" rtlCol="0">
            <a:normAutofit lnSpcReduction="10000"/>
          </a:bodyPr>
          <a:lstStyle/>
          <a:p>
            <a:r>
              <a:rPr lang="nl-BE" sz="4000" b="1">
                <a:solidFill>
                  <a:schemeClr val="bg1"/>
                </a:solidFill>
              </a:rPr>
              <a:t>C</a:t>
            </a:r>
          </a:p>
          <a:p>
            <a:r>
              <a:rPr lang="nl-BE" sz="2400">
                <a:solidFill>
                  <a:schemeClr val="bg1"/>
                </a:solidFill>
              </a:rPr>
              <a:t>Door de verkoper bij wie de smeerolie werd gekocht</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alpha val="50000"/>
            </a:srgbClr>
          </a:solidFill>
        </p:spPr>
        <p:txBody>
          <a:bodyPr wrap="square" lIns="323850" tIns="324000" rIns="324000" bIns="324000" rtlCol="0">
            <a:normAutofit lnSpcReduction="10000"/>
          </a:bodyPr>
          <a:lstStyle/>
          <a:p>
            <a:r>
              <a:rPr lang="nl-BE" sz="4000" b="1">
                <a:solidFill>
                  <a:schemeClr val="bg1"/>
                </a:solidFill>
              </a:rPr>
              <a:t>D</a:t>
            </a:r>
            <a:endParaRPr lang="nl-BE" sz="4400" b="1">
              <a:solidFill>
                <a:schemeClr val="bg1"/>
              </a:solidFill>
            </a:endParaRPr>
          </a:p>
          <a:p>
            <a:r>
              <a:rPr lang="nl-BE" sz="2400">
                <a:solidFill>
                  <a:schemeClr val="bg1"/>
                </a:solidFill>
              </a:rPr>
              <a:t>Je moet de olie zelf wegbrengen naar het </a:t>
            </a:r>
            <a:r>
              <a:rPr lang="nl-BE" sz="2400" err="1">
                <a:solidFill>
                  <a:schemeClr val="bg1"/>
                </a:solidFill>
              </a:rPr>
              <a:t>container-park</a:t>
            </a:r>
            <a:endParaRPr lang="nl-BE" sz="2400">
              <a:solidFill>
                <a:schemeClr val="bg1"/>
              </a:solidFill>
            </a:endParaRPr>
          </a:p>
        </p:txBody>
      </p:sp>
    </p:spTree>
    <p:extLst>
      <p:ext uri="{BB962C8B-B14F-4D97-AF65-F5344CB8AC3E}">
        <p14:creationId xmlns:p14="http://schemas.microsoft.com/office/powerpoint/2010/main" val="30395947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fontScale="90000"/>
          </a:bodyPr>
          <a:lstStyle/>
          <a:p>
            <a:r>
              <a:rPr lang="nl-BE" sz="4000" dirty="0">
                <a:latin typeface="+mn-lt"/>
              </a:rPr>
              <a:t>Wat gebeurt er met de afvalolie nadat het is opgehaald door de erkende inzamelaar?</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2400">
                <a:solidFill>
                  <a:schemeClr val="bg1"/>
                </a:solidFill>
              </a:rPr>
              <a:t>Alles wordt verbrand</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6000" cy="3429000"/>
          </a:xfrm>
          <a:prstGeom prst="rect">
            <a:avLst/>
          </a:prstGeom>
          <a:solidFill>
            <a:srgbClr val="E8880A"/>
          </a:solidFill>
        </p:spPr>
        <p:txBody>
          <a:bodyPr wrap="square" lIns="252000" tIns="324000" rIns="252000" bIns="324000" rtlCol="0" anchor="t">
            <a:normAutofit/>
          </a:bodyPr>
          <a:lstStyle/>
          <a:p>
            <a:r>
              <a:rPr lang="nl-BE" sz="4000" b="1" dirty="0">
                <a:solidFill>
                  <a:schemeClr val="bg1"/>
                </a:solidFill>
              </a:rPr>
              <a:t>B</a:t>
            </a:r>
          </a:p>
          <a:p>
            <a:r>
              <a:rPr lang="nl-BE" sz="2300">
                <a:solidFill>
                  <a:schemeClr val="bg1"/>
                </a:solidFill>
              </a:rPr>
              <a:t>Het grootste deel wordt gerecycleerd, het overschot verband.</a:t>
            </a:r>
            <a:endParaRPr lang="nl-BE" sz="2300">
              <a:solidFill>
                <a:schemeClr val="bg1"/>
              </a:solidFill>
              <a:cs typeface="Calibri"/>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8999"/>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2300">
                <a:solidFill>
                  <a:schemeClr val="bg1"/>
                </a:solidFill>
              </a:rPr>
              <a:t>Alles wordt gerecycleerd</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p>
          <a:p>
            <a:r>
              <a:rPr lang="nl-BE" sz="2400">
                <a:solidFill>
                  <a:schemeClr val="bg1"/>
                </a:solidFill>
              </a:rPr>
              <a:t>Het wordt opgeslagen in vaten</a:t>
            </a:r>
          </a:p>
        </p:txBody>
      </p:sp>
    </p:spTree>
    <p:extLst>
      <p:ext uri="{BB962C8B-B14F-4D97-AF65-F5344CB8AC3E}">
        <p14:creationId xmlns:p14="http://schemas.microsoft.com/office/powerpoint/2010/main" val="20672369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fontScale="90000"/>
          </a:bodyPr>
          <a:lstStyle/>
          <a:p>
            <a:r>
              <a:rPr lang="nl-BE" sz="4000">
                <a:latin typeface="+mn-lt"/>
              </a:rPr>
              <a:t>Wat gebeurt er met de afvalolie nadat het is opgehaald door de erkende inzamelaar?</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alpha val="50000"/>
            </a:srgbClr>
          </a:solidFill>
        </p:spPr>
        <p:txBody>
          <a:bodyPr wrap="square" lIns="323850" tIns="324000" rIns="324000" bIns="324000" rtlCol="0">
            <a:normAutofit/>
          </a:bodyPr>
          <a:lstStyle/>
          <a:p>
            <a:r>
              <a:rPr lang="nl-BE" sz="4000" b="1">
                <a:solidFill>
                  <a:schemeClr val="bg1"/>
                </a:solidFill>
              </a:rPr>
              <a:t>A</a:t>
            </a:r>
          </a:p>
          <a:p>
            <a:r>
              <a:rPr lang="nl-BE" sz="2400">
                <a:solidFill>
                  <a:schemeClr val="bg1"/>
                </a:solidFill>
              </a:rPr>
              <a:t>Alles wordt verbrand</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252000" tIns="324000" rIns="252000" bIns="324000" rtlCol="0" anchor="t">
            <a:normAutofit/>
          </a:bodyPr>
          <a:lstStyle/>
          <a:p>
            <a:r>
              <a:rPr lang="nl-BE" sz="4000" b="1" dirty="0">
                <a:solidFill>
                  <a:schemeClr val="bg1"/>
                </a:solidFill>
              </a:rPr>
              <a:t>B</a:t>
            </a:r>
          </a:p>
          <a:p>
            <a:r>
              <a:rPr lang="nl-BE" sz="2300" dirty="0">
                <a:solidFill>
                  <a:schemeClr val="bg1"/>
                </a:solidFill>
              </a:rPr>
              <a:t>Het grootste deel wordt gerecycleerd, het overschot verband.</a:t>
            </a:r>
            <a:endParaRPr lang="nl-BE" sz="2300" dirty="0">
              <a:solidFill>
                <a:schemeClr val="bg1"/>
              </a:solidFill>
              <a:cs typeface="Calibri"/>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8999"/>
            <a:ext cx="2190750" cy="3429000"/>
          </a:xfrm>
          <a:prstGeom prst="rect">
            <a:avLst/>
          </a:prstGeom>
          <a:solidFill>
            <a:srgbClr val="E52B51">
              <a:alpha val="50000"/>
            </a:srgbClr>
          </a:solidFill>
        </p:spPr>
        <p:txBody>
          <a:bodyPr wrap="square" lIns="323850" tIns="324000" rIns="324000" bIns="324000" rtlCol="0">
            <a:normAutofit/>
          </a:bodyPr>
          <a:lstStyle/>
          <a:p>
            <a:r>
              <a:rPr lang="nl-BE" sz="4000" b="1">
                <a:solidFill>
                  <a:schemeClr val="bg1"/>
                </a:solidFill>
              </a:rPr>
              <a:t>C</a:t>
            </a:r>
          </a:p>
          <a:p>
            <a:r>
              <a:rPr lang="nl-BE" sz="2300">
                <a:solidFill>
                  <a:schemeClr val="bg1"/>
                </a:solidFill>
              </a:rPr>
              <a:t>Alles wordt gerecycleerd</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alpha val="50000"/>
            </a:srgbClr>
          </a:solidFill>
        </p:spPr>
        <p:txBody>
          <a:bodyPr wrap="square" lIns="323850" tIns="324000" rIns="324000" bIns="324000" rtlCol="0">
            <a:normAutofit/>
          </a:bodyPr>
          <a:lstStyle/>
          <a:p>
            <a:r>
              <a:rPr lang="nl-BE" sz="4000" b="1">
                <a:solidFill>
                  <a:schemeClr val="bg1"/>
                </a:solidFill>
              </a:rPr>
              <a:t>D</a:t>
            </a:r>
          </a:p>
          <a:p>
            <a:r>
              <a:rPr lang="nl-BE" sz="2400">
                <a:solidFill>
                  <a:schemeClr val="bg1"/>
                </a:solidFill>
              </a:rPr>
              <a:t>Het wordt opgeslagen in vaten</a:t>
            </a:r>
          </a:p>
        </p:txBody>
      </p:sp>
    </p:spTree>
    <p:extLst>
      <p:ext uri="{BB962C8B-B14F-4D97-AF65-F5344CB8AC3E}">
        <p14:creationId xmlns:p14="http://schemas.microsoft.com/office/powerpoint/2010/main" val="3631198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28AF8A"/>
        </a:solidFill>
        <a:effectLst/>
      </p:bgPr>
    </p:bg>
    <p:spTree>
      <p:nvGrpSpPr>
        <p:cNvPr id="1" name=""/>
        <p:cNvGrpSpPr/>
        <p:nvPr/>
      </p:nvGrpSpPr>
      <p:grpSpPr>
        <a:xfrm>
          <a:off x="0" y="0"/>
          <a:ext cx="0" cy="0"/>
          <a:chOff x="0" y="0"/>
          <a:chExt cx="0" cy="0"/>
        </a:xfrm>
      </p:grpSpPr>
      <p:sp>
        <p:nvSpPr>
          <p:cNvPr id="10" name="Tekstvak 9"/>
          <p:cNvSpPr txBox="1"/>
          <p:nvPr/>
        </p:nvSpPr>
        <p:spPr>
          <a:xfrm>
            <a:off x="706582" y="1704109"/>
            <a:ext cx="7762954" cy="1200329"/>
          </a:xfrm>
          <a:prstGeom prst="rect">
            <a:avLst/>
          </a:prstGeom>
          <a:noFill/>
        </p:spPr>
        <p:txBody>
          <a:bodyPr wrap="square" rtlCol="0">
            <a:spAutoFit/>
          </a:bodyPr>
          <a:lstStyle/>
          <a:p>
            <a:r>
              <a:rPr lang="nl-BE" sz="7200">
                <a:solidFill>
                  <a:schemeClr val="bg1"/>
                </a:solidFill>
              </a:rPr>
              <a:t>Wat is de realiteit?</a:t>
            </a:r>
          </a:p>
        </p:txBody>
      </p:sp>
      <p:cxnSp>
        <p:nvCxnSpPr>
          <p:cNvPr id="8" name="Connecteur droit 10">
            <a:extLst>
              <a:ext uri="{FF2B5EF4-FFF2-40B4-BE49-F238E27FC236}">
                <a16:creationId xmlns:a16="http://schemas.microsoft.com/office/drawing/2014/main" id="{04A4F08A-4A9A-4ADD-9DA9-17B80E994994}"/>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11">
            <a:extLst>
              <a:ext uri="{FF2B5EF4-FFF2-40B4-BE49-F238E27FC236}">
                <a16:creationId xmlns:a16="http://schemas.microsoft.com/office/drawing/2014/main" id="{C998BE6B-934B-4E12-856B-231EB121BAD0}"/>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Afbeelding 10">
            <a:extLst>
              <a:ext uri="{FF2B5EF4-FFF2-40B4-BE49-F238E27FC236}">
                <a16:creationId xmlns:a16="http://schemas.microsoft.com/office/drawing/2014/main" id="{C7586B39-0838-4D87-890E-DF503B2955A2}"/>
              </a:ext>
            </a:extLst>
          </p:cNvPr>
          <p:cNvPicPr>
            <a:picLocks noChangeAspect="1"/>
          </p:cNvPicPr>
          <p:nvPr/>
        </p:nvPicPr>
        <p:blipFill>
          <a:blip r:embed="rId2"/>
          <a:srcRect/>
          <a:stretch/>
        </p:blipFill>
        <p:spPr>
          <a:xfrm>
            <a:off x="152846" y="6099150"/>
            <a:ext cx="2411286" cy="475283"/>
          </a:xfrm>
          <a:prstGeom prst="rect">
            <a:avLst/>
          </a:prstGeom>
        </p:spPr>
      </p:pic>
      <p:pic>
        <p:nvPicPr>
          <p:cNvPr id="2" name="Afbeelding 1" descr="Afbeelding met Lettertype, Graphics, logo, tekst&#10;&#10;Automatisch gegenereerde beschrijving">
            <a:extLst>
              <a:ext uri="{FF2B5EF4-FFF2-40B4-BE49-F238E27FC236}">
                <a16:creationId xmlns:a16="http://schemas.microsoft.com/office/drawing/2014/main" id="{17FCA4F5-CB67-27DC-0233-C81D7758B039}"/>
              </a:ext>
            </a:extLst>
          </p:cNvPr>
          <p:cNvPicPr>
            <a:picLocks noChangeAspect="1"/>
          </p:cNvPicPr>
          <p:nvPr/>
        </p:nvPicPr>
        <p:blipFill>
          <a:blip r:embed="rId3"/>
          <a:stretch>
            <a:fillRect/>
          </a:stretch>
        </p:blipFill>
        <p:spPr>
          <a:xfrm>
            <a:off x="6725266" y="5404934"/>
            <a:ext cx="2341162" cy="1424441"/>
          </a:xfrm>
          <a:prstGeom prst="rect">
            <a:avLst/>
          </a:prstGeom>
        </p:spPr>
      </p:pic>
    </p:spTree>
    <p:extLst>
      <p:ext uri="{BB962C8B-B14F-4D97-AF65-F5344CB8AC3E}">
        <p14:creationId xmlns:p14="http://schemas.microsoft.com/office/powerpoint/2010/main" val="10001686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769441"/>
          </a:xfrm>
          <a:prstGeom prst="rect">
            <a:avLst/>
          </a:prstGeom>
          <a:noFill/>
        </p:spPr>
        <p:txBody>
          <a:bodyPr wrap="square" rtlCol="0">
            <a:spAutoFit/>
          </a:bodyPr>
          <a:lstStyle/>
          <a:p>
            <a:r>
              <a:rPr lang="nl-BE" sz="4400">
                <a:solidFill>
                  <a:srgbClr val="473F30"/>
                </a:solidFill>
              </a:rPr>
              <a:t>Hoe gaat het er in het echt aan toe?</a:t>
            </a:r>
          </a:p>
        </p:txBody>
      </p:sp>
      <p:sp>
        <p:nvSpPr>
          <p:cNvPr id="8" name="Tekstvak 7"/>
          <p:cNvSpPr txBox="1"/>
          <p:nvPr/>
        </p:nvSpPr>
        <p:spPr>
          <a:xfrm>
            <a:off x="365050" y="1395706"/>
            <a:ext cx="8437418" cy="4524315"/>
          </a:xfrm>
          <a:prstGeom prst="rect">
            <a:avLst/>
          </a:prstGeom>
          <a:noFill/>
        </p:spPr>
        <p:txBody>
          <a:bodyPr wrap="square" lIns="91440" tIns="45720" rIns="91440" bIns="45720" rtlCol="0" anchor="t">
            <a:spAutoFit/>
          </a:bodyPr>
          <a:lstStyle/>
          <a:p>
            <a:pPr algn="ctr"/>
            <a:r>
              <a:rPr lang="nl-BE" sz="4000"/>
              <a:t>??? theorie = praktijk ???</a:t>
            </a:r>
          </a:p>
          <a:p>
            <a:pPr algn="ctr"/>
            <a:endParaRPr lang="nl-BE" sz="4000"/>
          </a:p>
          <a:p>
            <a:pPr algn="ctr"/>
            <a:r>
              <a:rPr lang="nl-BE" sz="4000"/>
              <a:t>Aan jullie om dat na te gaan!!</a:t>
            </a:r>
          </a:p>
          <a:p>
            <a:endParaRPr lang="nl-BE" sz="2800"/>
          </a:p>
          <a:p>
            <a:pPr algn="ctr"/>
            <a:r>
              <a:rPr lang="nl-BE" sz="2800"/>
              <a:t>Heb je binnenkort stage?</a:t>
            </a:r>
          </a:p>
          <a:p>
            <a:pPr algn="ctr"/>
            <a:endParaRPr lang="nl-BE" sz="2800"/>
          </a:p>
          <a:p>
            <a:pPr algn="ctr"/>
            <a:r>
              <a:rPr lang="nl-BE" sz="2800"/>
              <a:t>1. Neem het interview af op je stageplaats</a:t>
            </a:r>
          </a:p>
          <a:p>
            <a:pPr algn="ctr"/>
            <a:r>
              <a:rPr lang="nl-BE" sz="2800"/>
              <a:t>2. Rapporteer de resultaten aan de leerkracht</a:t>
            </a:r>
          </a:p>
          <a:p>
            <a:pPr algn="ctr"/>
            <a:r>
              <a:rPr lang="nl-BE" sz="2800"/>
              <a:t>3. Bundel deze resultaten en maak het bekend! </a:t>
            </a:r>
          </a:p>
        </p:txBody>
      </p:sp>
      <p:pic>
        <p:nvPicPr>
          <p:cNvPr id="3" name="Picture 2" descr="A blue heart with text&#10;&#10;Description automatically generated">
            <a:extLst>
              <a:ext uri="{FF2B5EF4-FFF2-40B4-BE49-F238E27FC236}">
                <a16:creationId xmlns:a16="http://schemas.microsoft.com/office/drawing/2014/main" id="{0C31E6E4-7457-5394-73F7-CA1CD4CA2C55}"/>
              </a:ext>
            </a:extLst>
          </p:cNvPr>
          <p:cNvPicPr>
            <a:picLocks noChangeAspect="1"/>
          </p:cNvPicPr>
          <p:nvPr/>
        </p:nvPicPr>
        <p:blipFill>
          <a:blip r:embed="rId2"/>
          <a:stretch>
            <a:fillRect/>
          </a:stretch>
        </p:blipFill>
        <p:spPr>
          <a:xfrm>
            <a:off x="7610663" y="5896563"/>
            <a:ext cx="1556856" cy="961437"/>
          </a:xfrm>
          <a:prstGeom prst="rect">
            <a:avLst/>
          </a:prstGeom>
        </p:spPr>
      </p:pic>
    </p:spTree>
    <p:extLst>
      <p:ext uri="{BB962C8B-B14F-4D97-AF65-F5344CB8AC3E}">
        <p14:creationId xmlns:p14="http://schemas.microsoft.com/office/powerpoint/2010/main" val="4009466296"/>
      </p:ext>
    </p:extLst>
  </p:cSld>
  <p:clrMapOvr>
    <a:masterClrMapping/>
  </p:clrMapOvr>
</p:sld>
</file>

<file path=ppt/theme/theme1.xml><?xml version="1.0" encoding="utf-8"?>
<a:theme xmlns:a="http://schemas.openxmlformats.org/drawingml/2006/main" name="PPT sjabloon oktober 20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sjabloon_20151008" id="{0A534670-5DCD-5F4F-BBF5-89B2835CC0D9}" vid="{7EAA0AD2-E6E7-924E-8E15-6FB80FF95E05}"/>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674177A2104E4EA7F729B16DC17AB9" ma:contentTypeVersion="" ma:contentTypeDescription="Create a new document." ma:contentTypeScope="" ma:versionID="a6aff44f88f47277c1bb056519ca8694">
  <xsd:schema xmlns:xsd="http://www.w3.org/2001/XMLSchema" xmlns:xs="http://www.w3.org/2001/XMLSchema" xmlns:p="http://schemas.microsoft.com/office/2006/metadata/properties" xmlns:ns2="e4a046a3-de24-49d9-953d-0c0f4f006093" xmlns:ns3="ab79bae5-3954-4fc6-b5c7-a632e027fd35" targetNamespace="http://schemas.microsoft.com/office/2006/metadata/properties" ma:root="true" ma:fieldsID="924bad24949bed4a656b157ad383c3b2" ns2:_="" ns3:_="">
    <xsd:import namespace="e4a046a3-de24-49d9-953d-0c0f4f006093"/>
    <xsd:import namespace="ab79bae5-3954-4fc6-b5c7-a632e027fd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a046a3-de24-49d9-953d-0c0f4f0060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5a3c89c-c0ec-4e0b-b889-34b805f384d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b79bae5-3954-4fc6-b5c7-a632e027fd3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2c16af4-8c6c-4830-a835-9433c63c49e6}" ma:internalName="TaxCatchAll" ma:showField="CatchAllData" ma:web="ab79bae5-3954-4fc6-b5c7-a632e027fd3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b79bae5-3954-4fc6-b5c7-a632e027fd35" xsi:nil="true"/>
    <lcf76f155ced4ddcb4097134ff3c332f xmlns="e4a046a3-de24-49d9-953d-0c0f4f006093">
      <Terms xmlns="http://schemas.microsoft.com/office/infopath/2007/PartnerControls"/>
    </lcf76f155ced4ddcb4097134ff3c332f>
    <SharedWithUsers xmlns="ab79bae5-3954-4fc6-b5c7-a632e027fd35">
      <UserInfo>
        <DisplayName>Valérie Gillès de Pélichy | GoodPlanet Belgium</DisplayName>
        <AccountId>24311</AccountId>
        <AccountType/>
      </UserInfo>
      <UserInfo>
        <DisplayName>Lisa Rijmenants | GoodPlanet Belgium</DisplayName>
        <AccountId>2872</AccountId>
        <AccountType/>
      </UserInfo>
      <UserInfo>
        <DisplayName>Anske Allewaert | GoodPlanet Belgium</DisplayName>
        <AccountId>6356</AccountId>
        <AccountType/>
      </UserInfo>
      <UserInfo>
        <DisplayName>Kelly De Leuze | GoodPlanet Belgium</DisplayName>
        <AccountId>86</AccountId>
        <AccountType/>
      </UserInfo>
    </SharedWithUsers>
  </documentManagement>
</p:properties>
</file>

<file path=customXml/itemProps1.xml><?xml version="1.0" encoding="utf-8"?>
<ds:datastoreItem xmlns:ds="http://schemas.openxmlformats.org/officeDocument/2006/customXml" ds:itemID="{144CD5C4-1F91-49B7-B111-35715EF887F8}">
  <ds:schemaRefs>
    <ds:schemaRef ds:uri="ab79bae5-3954-4fc6-b5c7-a632e027fd35"/>
    <ds:schemaRef ds:uri="e4a046a3-de24-49d9-953d-0c0f4f0060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88FB73-474E-4EFD-AF7B-CA20A519BC71}">
  <ds:schemaRefs>
    <ds:schemaRef ds:uri="http://schemas.microsoft.com/sharepoint/v3/contenttype/forms"/>
  </ds:schemaRefs>
</ds:datastoreItem>
</file>

<file path=customXml/itemProps3.xml><?xml version="1.0" encoding="utf-8"?>
<ds:datastoreItem xmlns:ds="http://schemas.openxmlformats.org/officeDocument/2006/customXml" ds:itemID="{9C2BFFA9-D6E2-4F43-B46F-FC8FAB171CA1}">
  <ds:schemaRefs>
    <ds:schemaRef ds:uri="http://schemas.openxmlformats.org/package/2006/metadata/core-properties"/>
    <ds:schemaRef ds:uri="http://purl.org/dc/terms/"/>
    <ds:schemaRef ds:uri="http://schemas.microsoft.com/office/2006/documentManagement/types"/>
    <ds:schemaRef ds:uri="http://schemas.microsoft.com/office/2006/metadata/properties"/>
    <ds:schemaRef ds:uri="ab79bae5-3954-4fc6-b5c7-a632e027fd35"/>
    <ds:schemaRef ds:uri="http://purl.org/dc/elements/1.1/"/>
    <ds:schemaRef ds:uri="http://schemas.microsoft.com/office/infopath/2007/PartnerControls"/>
    <ds:schemaRef ds:uri="e4a046a3-de24-49d9-953d-0c0f4f00609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PPT-sjabloon_20151008</Template>
  <TotalTime>325</TotalTime>
  <Words>6012</Words>
  <Application>Microsoft Office PowerPoint</Application>
  <PresentationFormat>On-screen Show (4:3)</PresentationFormat>
  <Paragraphs>817</Paragraphs>
  <Slides>95</Slides>
  <Notes>78</Notes>
  <HiddenSlides>0</HiddenSlides>
  <MMClips>3</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PPT sjabloon oktober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PROBLEMEN</vt:lpstr>
      <vt:lpstr>PROBLEMEN</vt:lpstr>
      <vt:lpstr>PowerPoint Presentation</vt:lpstr>
      <vt:lpstr>PROBLEMEN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 hebt recht op een premie als de ingezamelde hoeveelheid kleiner is of gelijk aan:</vt:lpstr>
      <vt:lpstr>Je hebt recht op een premie als de ingezamelde hoeveelheid kleiner is of gelijk aan:</vt:lpstr>
      <vt:lpstr>Hoeveel bedraagt de premie in 2024 die je krijgt als je 1.001 tot 3.500 liter afvalolie laat ophalen? *</vt:lpstr>
      <vt:lpstr>Hoeveel bedraagt de premie in 2024 die je krijgt als je 1.001 tot 3.500 liter afvalolie laat ophalen? *</vt:lpstr>
      <vt:lpstr>Werken met afvalolie kan de gezondheid schaden. Wat is geen maatregel om je te beschermen?</vt:lpstr>
      <vt:lpstr>Werken met afvalolie kan de gezondheid schaden. Wat is geen maatregel om je te beschermen?</vt:lpstr>
      <vt:lpstr>Hoeveel procent  wordt bij recyclage van afvalolie, gebruikt om nieuwe smeerolie te maken?</vt:lpstr>
      <vt:lpstr>Hoeveel procent  wordt bij recyclage van afvalolie, gebruikt om nieuwe smeerolie te maken?</vt:lpstr>
      <vt:lpstr>Door wie laat je je afvalolie ophalen?</vt:lpstr>
      <vt:lpstr>Door wie laat je je afvalolie ophalen?</vt:lpstr>
      <vt:lpstr>Wat gebeurt er met de afvalolie nadat het is opgehaald door de erkende inzamelaar?</vt:lpstr>
      <vt:lpstr>Wat gebeurt er met de afvalolie nadat het is opgehaald door de erkende inzamelaar?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Edith Swerts | GoodPlanet Belgium</dc:creator>
  <cp:lastModifiedBy>Kelly De Leuze | GoodPlanet Belgium</cp:lastModifiedBy>
  <cp:revision>53</cp:revision>
  <dcterms:created xsi:type="dcterms:W3CDTF">2020-12-18T14:24:25Z</dcterms:created>
  <dcterms:modified xsi:type="dcterms:W3CDTF">2024-09-09T12:54:48Z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0x01010092674177A2104E4EA7F729B16DC17AB9</vt:lpwstr>
  </property>
  <property fmtid="{D5CDD505-2E9C-101B-9397-08002B2CF9AE}" pid="3" name="MediaServiceImageTags">
    <vt:lpwstr/>
  </property>
</Properties>
</file>